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6858000" cx="12192000"/>
  <p:notesSz cx="6858000" cy="9144000"/>
  <p:embeddedFontLst>
    <p:embeddedFont>
      <p:font typeface="Do Hyeon"/>
      <p:regular r:id="rId20"/>
    </p:embeddedFont>
    <p:embeddedFont>
      <p:font typeface="Poppins"/>
      <p:regular r:id="rId21"/>
      <p:bold r:id="rId22"/>
      <p:italic r:id="rId23"/>
      <p:boldItalic r:id="rId24"/>
    </p:embeddedFont>
    <p:embeddedFont>
      <p:font typeface="Poppins Light"/>
      <p:regular r:id="rId25"/>
      <p:bold r:id="rId26"/>
      <p:italic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A21212D5-B932-45F8-8914-6FBF0C8DDC80}">
  <a:tblStyle styleId="{A21212D5-B932-45F8-8914-6FBF0C8DDC80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DoHyeon-regular.fntdata"/><Relationship Id="rId22" Type="http://schemas.openxmlformats.org/officeDocument/2006/relationships/font" Target="fonts/Poppins-bold.fntdata"/><Relationship Id="rId21" Type="http://schemas.openxmlformats.org/officeDocument/2006/relationships/font" Target="fonts/Poppins-regular.fntdata"/><Relationship Id="rId24" Type="http://schemas.openxmlformats.org/officeDocument/2006/relationships/font" Target="fonts/Poppins-boldItalic.fntdata"/><Relationship Id="rId23" Type="http://schemas.openxmlformats.org/officeDocument/2006/relationships/font" Target="fonts/Poppins-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PoppinsLight-bold.fntdata"/><Relationship Id="rId25" Type="http://schemas.openxmlformats.org/officeDocument/2006/relationships/font" Target="fonts/PoppinsLight-regular.fntdata"/><Relationship Id="rId28" Type="http://schemas.openxmlformats.org/officeDocument/2006/relationships/font" Target="fonts/PoppinsLight-boldItalic.fntdata"/><Relationship Id="rId27" Type="http://schemas.openxmlformats.org/officeDocument/2006/relationships/font" Target="fonts/PoppinsLight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50" name="Google Shape;350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11054a9893b_0_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8" name="Google Shape;428;g11054a9893b_0_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29" name="Google Shape;429;g11054a9893b_0_1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학습시킬 배우 사진 개수 크게 늘리는 작업 수행</a:t>
            </a:r>
            <a:endParaRPr/>
          </a:p>
        </p:txBody>
      </p:sp>
      <p:sp>
        <p:nvSpPr>
          <p:cNvPr id="437" name="Google Shape;437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11054a9893b_0_3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학습시킬 배우 사진 개수 크게 늘리는 작업 수행</a:t>
            </a:r>
            <a:endParaRPr/>
          </a:p>
        </p:txBody>
      </p:sp>
      <p:sp>
        <p:nvSpPr>
          <p:cNvPr id="446" name="Google Shape;446;g11054a9893b_0_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56" name="Google Shape;456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64" name="Google Shape;464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57" name="Google Shape;357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71" name="Google Shape;371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78" name="Google Shape;378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89" name="Google Shape;389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개발환경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94" name="Google Shape;394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02" name="Google Shape;402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11054a9893b_0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14" name="Google Shape;414;g11054a9893b_0_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9" name="Google Shape;419;p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20" name="Google Shape;420;p1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1" Type="http://schemas.openxmlformats.org/officeDocument/2006/relationships/image" Target="../media/image5.png"/><Relationship Id="rId10" Type="http://schemas.openxmlformats.org/officeDocument/2006/relationships/image" Target="../media/image11.png"/><Relationship Id="rId13" Type="http://schemas.openxmlformats.org/officeDocument/2006/relationships/image" Target="../media/image2.png"/><Relationship Id="rId1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8.png"/><Relationship Id="rId4" Type="http://schemas.openxmlformats.org/officeDocument/2006/relationships/image" Target="../media/image1.png"/><Relationship Id="rId9" Type="http://schemas.openxmlformats.org/officeDocument/2006/relationships/image" Target="../media/image9.png"/><Relationship Id="rId15" Type="http://schemas.openxmlformats.org/officeDocument/2006/relationships/image" Target="../media/image15.png"/><Relationship Id="rId14" Type="http://schemas.openxmlformats.org/officeDocument/2006/relationships/image" Target="../media/image12.png"/><Relationship Id="rId17" Type="http://schemas.openxmlformats.org/officeDocument/2006/relationships/image" Target="../media/image17.png"/><Relationship Id="rId16" Type="http://schemas.openxmlformats.org/officeDocument/2006/relationships/image" Target="../media/image19.png"/><Relationship Id="rId5" Type="http://schemas.openxmlformats.org/officeDocument/2006/relationships/image" Target="../media/image6.png"/><Relationship Id="rId19" Type="http://schemas.openxmlformats.org/officeDocument/2006/relationships/image" Target="../media/image18.png"/><Relationship Id="rId6" Type="http://schemas.openxmlformats.org/officeDocument/2006/relationships/hyperlink" Target="http://www.pptmon.com/" TargetMode="External"/><Relationship Id="rId18" Type="http://schemas.openxmlformats.org/officeDocument/2006/relationships/image" Target="../media/image14.png"/><Relationship Id="rId7" Type="http://schemas.openxmlformats.org/officeDocument/2006/relationships/image" Target="../media/image3.png"/><Relationship Id="rId8" Type="http://schemas.openxmlformats.org/officeDocument/2006/relationships/hyperlink" Target="http://www.pptmon.com/" TargetMode="External"/></Relationships>
</file>

<file path=ppt/slideLayouts/_rels/slideLayout10.xml.rels><?xml version="1.0" encoding="UTF-8" standalone="yes"?><Relationships xmlns="http://schemas.openxmlformats.org/package/2006/relationships"><Relationship Id="rId11" Type="http://schemas.openxmlformats.org/officeDocument/2006/relationships/image" Target="../media/image65.png"/><Relationship Id="rId10" Type="http://schemas.openxmlformats.org/officeDocument/2006/relationships/image" Target="../media/image38.png"/><Relationship Id="rId13" Type="http://schemas.openxmlformats.org/officeDocument/2006/relationships/image" Target="../media/image40.png"/><Relationship Id="rId12" Type="http://schemas.openxmlformats.org/officeDocument/2006/relationships/image" Target="../media/image32.png"/><Relationship Id="rId1" Type="http://schemas.openxmlformats.org/officeDocument/2006/relationships/slideMaster" Target="../slideMasters/slideMaster1.xml"/><Relationship Id="rId2" Type="http://schemas.openxmlformats.org/officeDocument/2006/relationships/hyperlink" Target="http://www.pptmon.com/" TargetMode="External"/><Relationship Id="rId3" Type="http://schemas.openxmlformats.org/officeDocument/2006/relationships/image" Target="../media/image28.png"/><Relationship Id="rId4" Type="http://schemas.openxmlformats.org/officeDocument/2006/relationships/hyperlink" Target="http://www.pptmon.com/" TargetMode="External"/><Relationship Id="rId9" Type="http://schemas.openxmlformats.org/officeDocument/2006/relationships/image" Target="../media/image33.png"/><Relationship Id="rId15" Type="http://schemas.openxmlformats.org/officeDocument/2006/relationships/image" Target="../media/image42.png"/><Relationship Id="rId14" Type="http://schemas.openxmlformats.org/officeDocument/2006/relationships/image" Target="../media/image62.png"/><Relationship Id="rId17" Type="http://schemas.openxmlformats.org/officeDocument/2006/relationships/image" Target="../media/image61.png"/><Relationship Id="rId16" Type="http://schemas.openxmlformats.org/officeDocument/2006/relationships/image" Target="../media/image43.png"/><Relationship Id="rId5" Type="http://schemas.openxmlformats.org/officeDocument/2006/relationships/image" Target="../media/image39.png"/><Relationship Id="rId6" Type="http://schemas.openxmlformats.org/officeDocument/2006/relationships/image" Target="../media/image46.png"/><Relationship Id="rId18" Type="http://schemas.openxmlformats.org/officeDocument/2006/relationships/image" Target="../media/image66.png"/><Relationship Id="rId7" Type="http://schemas.openxmlformats.org/officeDocument/2006/relationships/image" Target="../media/image57.png"/><Relationship Id="rId8" Type="http://schemas.openxmlformats.org/officeDocument/2006/relationships/image" Target="../media/image64.png"/></Relationships>
</file>

<file path=ppt/slideLayouts/_rels/slideLayout11.xml.rels><?xml version="1.0" encoding="UTF-8" standalone="yes"?><Relationships xmlns="http://schemas.openxmlformats.org/package/2006/relationships"><Relationship Id="rId11" Type="http://schemas.openxmlformats.org/officeDocument/2006/relationships/image" Target="../media/image65.png"/><Relationship Id="rId10" Type="http://schemas.openxmlformats.org/officeDocument/2006/relationships/image" Target="../media/image38.png"/><Relationship Id="rId13" Type="http://schemas.openxmlformats.org/officeDocument/2006/relationships/image" Target="../media/image40.png"/><Relationship Id="rId12" Type="http://schemas.openxmlformats.org/officeDocument/2006/relationships/image" Target="../media/image32.png"/><Relationship Id="rId1" Type="http://schemas.openxmlformats.org/officeDocument/2006/relationships/slideMaster" Target="../slideMasters/slideMaster1.xml"/><Relationship Id="rId2" Type="http://schemas.openxmlformats.org/officeDocument/2006/relationships/hyperlink" Target="http://www.pptmon.com/" TargetMode="External"/><Relationship Id="rId3" Type="http://schemas.openxmlformats.org/officeDocument/2006/relationships/image" Target="../media/image28.png"/><Relationship Id="rId4" Type="http://schemas.openxmlformats.org/officeDocument/2006/relationships/hyperlink" Target="http://www.pptmon.com/" TargetMode="External"/><Relationship Id="rId9" Type="http://schemas.openxmlformats.org/officeDocument/2006/relationships/image" Target="../media/image33.png"/><Relationship Id="rId15" Type="http://schemas.openxmlformats.org/officeDocument/2006/relationships/image" Target="../media/image42.png"/><Relationship Id="rId14" Type="http://schemas.openxmlformats.org/officeDocument/2006/relationships/image" Target="../media/image62.png"/><Relationship Id="rId17" Type="http://schemas.openxmlformats.org/officeDocument/2006/relationships/image" Target="../media/image61.png"/><Relationship Id="rId16" Type="http://schemas.openxmlformats.org/officeDocument/2006/relationships/image" Target="../media/image43.png"/><Relationship Id="rId5" Type="http://schemas.openxmlformats.org/officeDocument/2006/relationships/image" Target="../media/image39.png"/><Relationship Id="rId6" Type="http://schemas.openxmlformats.org/officeDocument/2006/relationships/image" Target="../media/image46.png"/><Relationship Id="rId18" Type="http://schemas.openxmlformats.org/officeDocument/2006/relationships/image" Target="../media/image66.png"/><Relationship Id="rId7" Type="http://schemas.openxmlformats.org/officeDocument/2006/relationships/image" Target="../media/image57.png"/><Relationship Id="rId8" Type="http://schemas.openxmlformats.org/officeDocument/2006/relationships/image" Target="../media/image64.png"/></Relationships>
</file>

<file path=ppt/slideLayouts/_rels/slideLayout12.xml.rels><?xml version="1.0" encoding="UTF-8" standalone="yes"?><Relationships xmlns="http://schemas.openxmlformats.org/package/2006/relationships"><Relationship Id="rId11" Type="http://schemas.openxmlformats.org/officeDocument/2006/relationships/image" Target="../media/image40.png"/><Relationship Id="rId10" Type="http://schemas.openxmlformats.org/officeDocument/2006/relationships/image" Target="../media/image38.png"/><Relationship Id="rId13" Type="http://schemas.openxmlformats.org/officeDocument/2006/relationships/image" Target="../media/image47.png"/><Relationship Id="rId12" Type="http://schemas.openxmlformats.org/officeDocument/2006/relationships/image" Target="../media/image43.png"/><Relationship Id="rId1" Type="http://schemas.openxmlformats.org/officeDocument/2006/relationships/slideMaster" Target="../slideMasters/slideMaster1.xml"/><Relationship Id="rId2" Type="http://schemas.openxmlformats.org/officeDocument/2006/relationships/hyperlink" Target="http://www.pptmon.com/" TargetMode="External"/><Relationship Id="rId3" Type="http://schemas.openxmlformats.org/officeDocument/2006/relationships/image" Target="../media/image28.png"/><Relationship Id="rId4" Type="http://schemas.openxmlformats.org/officeDocument/2006/relationships/hyperlink" Target="http://www.pptmon.com/" TargetMode="External"/><Relationship Id="rId9" Type="http://schemas.openxmlformats.org/officeDocument/2006/relationships/image" Target="../media/image39.png"/><Relationship Id="rId15" Type="http://schemas.openxmlformats.org/officeDocument/2006/relationships/image" Target="../media/image44.png"/><Relationship Id="rId14" Type="http://schemas.openxmlformats.org/officeDocument/2006/relationships/image" Target="../media/image34.png"/><Relationship Id="rId17" Type="http://schemas.openxmlformats.org/officeDocument/2006/relationships/image" Target="../media/image41.png"/><Relationship Id="rId16" Type="http://schemas.openxmlformats.org/officeDocument/2006/relationships/image" Target="../media/image36.png"/><Relationship Id="rId5" Type="http://schemas.openxmlformats.org/officeDocument/2006/relationships/image" Target="../media/image33.png"/><Relationship Id="rId6" Type="http://schemas.openxmlformats.org/officeDocument/2006/relationships/image" Target="../media/image42.png"/><Relationship Id="rId18" Type="http://schemas.openxmlformats.org/officeDocument/2006/relationships/image" Target="../media/image45.png"/><Relationship Id="rId7" Type="http://schemas.openxmlformats.org/officeDocument/2006/relationships/image" Target="../media/image46.png"/><Relationship Id="rId8" Type="http://schemas.openxmlformats.org/officeDocument/2006/relationships/image" Target="../media/image32.png"/></Relationships>
</file>

<file path=ppt/slideLayouts/_rels/slideLayout13.xml.rels><?xml version="1.0" encoding="UTF-8" standalone="yes"?><Relationships xmlns="http://schemas.openxmlformats.org/package/2006/relationships"><Relationship Id="rId11" Type="http://schemas.openxmlformats.org/officeDocument/2006/relationships/image" Target="../media/image41.png"/><Relationship Id="rId10" Type="http://schemas.openxmlformats.org/officeDocument/2006/relationships/image" Target="../media/image39.png"/><Relationship Id="rId13" Type="http://schemas.openxmlformats.org/officeDocument/2006/relationships/image" Target="../media/image43.png"/><Relationship Id="rId12" Type="http://schemas.openxmlformats.org/officeDocument/2006/relationships/image" Target="../media/image46.png"/><Relationship Id="rId1" Type="http://schemas.openxmlformats.org/officeDocument/2006/relationships/slideMaster" Target="../slideMasters/slideMaster1.xml"/><Relationship Id="rId2" Type="http://schemas.openxmlformats.org/officeDocument/2006/relationships/hyperlink" Target="http://www.pptmon.com/" TargetMode="External"/><Relationship Id="rId3" Type="http://schemas.openxmlformats.org/officeDocument/2006/relationships/image" Target="../media/image28.png"/><Relationship Id="rId4" Type="http://schemas.openxmlformats.org/officeDocument/2006/relationships/hyperlink" Target="http://www.pptmon.com/" TargetMode="External"/><Relationship Id="rId9" Type="http://schemas.openxmlformats.org/officeDocument/2006/relationships/image" Target="../media/image42.png"/><Relationship Id="rId15" Type="http://schemas.openxmlformats.org/officeDocument/2006/relationships/image" Target="../media/image40.png"/><Relationship Id="rId14" Type="http://schemas.openxmlformats.org/officeDocument/2006/relationships/image" Target="../media/image33.png"/><Relationship Id="rId17" Type="http://schemas.openxmlformats.org/officeDocument/2006/relationships/image" Target="../media/image44.png"/><Relationship Id="rId16" Type="http://schemas.openxmlformats.org/officeDocument/2006/relationships/image" Target="../media/image47.png"/><Relationship Id="rId5" Type="http://schemas.openxmlformats.org/officeDocument/2006/relationships/image" Target="../media/image32.png"/><Relationship Id="rId6" Type="http://schemas.openxmlformats.org/officeDocument/2006/relationships/image" Target="../media/image38.png"/><Relationship Id="rId18" Type="http://schemas.openxmlformats.org/officeDocument/2006/relationships/image" Target="../media/image45.png"/><Relationship Id="rId7" Type="http://schemas.openxmlformats.org/officeDocument/2006/relationships/image" Target="../media/image34.png"/><Relationship Id="rId8" Type="http://schemas.openxmlformats.org/officeDocument/2006/relationships/image" Target="../media/image36.png"/></Relationships>
</file>

<file path=ppt/slideLayouts/_rels/slideLayout14.xml.rels><?xml version="1.0" encoding="UTF-8" standalone="yes"?><Relationships xmlns="http://schemas.openxmlformats.org/package/2006/relationships"><Relationship Id="rId11" Type="http://schemas.openxmlformats.org/officeDocument/2006/relationships/image" Target="../media/image40.png"/><Relationship Id="rId10" Type="http://schemas.openxmlformats.org/officeDocument/2006/relationships/image" Target="../media/image38.png"/><Relationship Id="rId13" Type="http://schemas.openxmlformats.org/officeDocument/2006/relationships/image" Target="../media/image47.png"/><Relationship Id="rId12" Type="http://schemas.openxmlformats.org/officeDocument/2006/relationships/image" Target="../media/image43.png"/><Relationship Id="rId1" Type="http://schemas.openxmlformats.org/officeDocument/2006/relationships/slideMaster" Target="../slideMasters/slideMaster1.xml"/><Relationship Id="rId2" Type="http://schemas.openxmlformats.org/officeDocument/2006/relationships/hyperlink" Target="http://www.pptmon.com/" TargetMode="External"/><Relationship Id="rId3" Type="http://schemas.openxmlformats.org/officeDocument/2006/relationships/image" Target="../media/image28.png"/><Relationship Id="rId4" Type="http://schemas.openxmlformats.org/officeDocument/2006/relationships/hyperlink" Target="http://www.pptmon.com/" TargetMode="External"/><Relationship Id="rId9" Type="http://schemas.openxmlformats.org/officeDocument/2006/relationships/image" Target="../media/image39.png"/><Relationship Id="rId15" Type="http://schemas.openxmlformats.org/officeDocument/2006/relationships/image" Target="../media/image44.png"/><Relationship Id="rId14" Type="http://schemas.openxmlformats.org/officeDocument/2006/relationships/image" Target="../media/image34.png"/><Relationship Id="rId17" Type="http://schemas.openxmlformats.org/officeDocument/2006/relationships/image" Target="../media/image41.png"/><Relationship Id="rId16" Type="http://schemas.openxmlformats.org/officeDocument/2006/relationships/image" Target="../media/image36.png"/><Relationship Id="rId5" Type="http://schemas.openxmlformats.org/officeDocument/2006/relationships/image" Target="../media/image33.png"/><Relationship Id="rId6" Type="http://schemas.openxmlformats.org/officeDocument/2006/relationships/image" Target="../media/image42.png"/><Relationship Id="rId18" Type="http://schemas.openxmlformats.org/officeDocument/2006/relationships/image" Target="../media/image45.png"/><Relationship Id="rId7" Type="http://schemas.openxmlformats.org/officeDocument/2006/relationships/image" Target="../media/image46.png"/><Relationship Id="rId8" Type="http://schemas.openxmlformats.org/officeDocument/2006/relationships/image" Target="../media/image32.png"/></Relationships>
</file>

<file path=ppt/slideLayouts/_rels/slideLayout15.xml.rels><?xml version="1.0" encoding="UTF-8" standalone="yes"?><Relationships xmlns="http://schemas.openxmlformats.org/package/2006/relationships"><Relationship Id="rId11" Type="http://schemas.openxmlformats.org/officeDocument/2006/relationships/image" Target="../media/image41.png"/><Relationship Id="rId10" Type="http://schemas.openxmlformats.org/officeDocument/2006/relationships/image" Target="../media/image39.png"/><Relationship Id="rId13" Type="http://schemas.openxmlformats.org/officeDocument/2006/relationships/image" Target="../media/image43.png"/><Relationship Id="rId12" Type="http://schemas.openxmlformats.org/officeDocument/2006/relationships/image" Target="../media/image46.png"/><Relationship Id="rId1" Type="http://schemas.openxmlformats.org/officeDocument/2006/relationships/slideMaster" Target="../slideMasters/slideMaster1.xml"/><Relationship Id="rId2" Type="http://schemas.openxmlformats.org/officeDocument/2006/relationships/hyperlink" Target="http://www.pptmon.com/" TargetMode="External"/><Relationship Id="rId3" Type="http://schemas.openxmlformats.org/officeDocument/2006/relationships/image" Target="../media/image28.png"/><Relationship Id="rId4" Type="http://schemas.openxmlformats.org/officeDocument/2006/relationships/hyperlink" Target="http://www.pptmon.com/" TargetMode="External"/><Relationship Id="rId9" Type="http://schemas.openxmlformats.org/officeDocument/2006/relationships/image" Target="../media/image42.png"/><Relationship Id="rId15" Type="http://schemas.openxmlformats.org/officeDocument/2006/relationships/image" Target="../media/image40.png"/><Relationship Id="rId14" Type="http://schemas.openxmlformats.org/officeDocument/2006/relationships/image" Target="../media/image33.png"/><Relationship Id="rId17" Type="http://schemas.openxmlformats.org/officeDocument/2006/relationships/image" Target="../media/image44.png"/><Relationship Id="rId16" Type="http://schemas.openxmlformats.org/officeDocument/2006/relationships/image" Target="../media/image47.png"/><Relationship Id="rId5" Type="http://schemas.openxmlformats.org/officeDocument/2006/relationships/image" Target="../media/image32.png"/><Relationship Id="rId6" Type="http://schemas.openxmlformats.org/officeDocument/2006/relationships/image" Target="../media/image38.png"/><Relationship Id="rId18" Type="http://schemas.openxmlformats.org/officeDocument/2006/relationships/image" Target="../media/image45.png"/><Relationship Id="rId7" Type="http://schemas.openxmlformats.org/officeDocument/2006/relationships/image" Target="../media/image34.png"/><Relationship Id="rId8" Type="http://schemas.openxmlformats.org/officeDocument/2006/relationships/image" Target="../media/image36.png"/></Relationships>
</file>

<file path=ppt/slideLayouts/_rels/slideLayout16.xml.rels><?xml version="1.0" encoding="UTF-8" standalone="yes"?><Relationships xmlns="http://schemas.openxmlformats.org/package/2006/relationships"><Relationship Id="rId11" Type="http://schemas.openxmlformats.org/officeDocument/2006/relationships/image" Target="../media/image46.png"/><Relationship Id="rId10" Type="http://schemas.openxmlformats.org/officeDocument/2006/relationships/image" Target="../media/image42.png"/><Relationship Id="rId12" Type="http://schemas.openxmlformats.org/officeDocument/2006/relationships/image" Target="../media/image4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Relationship Id="rId4" Type="http://schemas.openxmlformats.org/officeDocument/2006/relationships/hyperlink" Target="http://www.pptmon.com/" TargetMode="External"/><Relationship Id="rId9" Type="http://schemas.openxmlformats.org/officeDocument/2006/relationships/image" Target="../media/image41.png"/><Relationship Id="rId5" Type="http://schemas.openxmlformats.org/officeDocument/2006/relationships/image" Target="../media/image28.png"/><Relationship Id="rId6" Type="http://schemas.openxmlformats.org/officeDocument/2006/relationships/hyperlink" Target="http://www.pptmon.com/" TargetMode="External"/><Relationship Id="rId7" Type="http://schemas.openxmlformats.org/officeDocument/2006/relationships/image" Target="../media/image38.png"/><Relationship Id="rId8" Type="http://schemas.openxmlformats.org/officeDocument/2006/relationships/image" Target="../media/image39.png"/></Relationships>
</file>

<file path=ppt/slideLayouts/_rels/slideLayout17.xml.rels><?xml version="1.0" encoding="UTF-8" standalone="yes"?><Relationships xmlns="http://schemas.openxmlformats.org/package/2006/relationships"><Relationship Id="rId11" Type="http://schemas.openxmlformats.org/officeDocument/2006/relationships/hyperlink" Target="http://www.pptmon.com/" TargetMode="External"/><Relationship Id="rId10" Type="http://schemas.openxmlformats.org/officeDocument/2006/relationships/image" Target="../media/image62.png"/><Relationship Id="rId13" Type="http://schemas.openxmlformats.org/officeDocument/2006/relationships/hyperlink" Target="http://www.pptmon.com/" TargetMode="External"/><Relationship Id="rId12" Type="http://schemas.openxmlformats.org/officeDocument/2006/relationships/image" Target="../media/image28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Relationship Id="rId4" Type="http://schemas.openxmlformats.org/officeDocument/2006/relationships/image" Target="../media/image38.png"/><Relationship Id="rId9" Type="http://schemas.openxmlformats.org/officeDocument/2006/relationships/image" Target="../media/image40.png"/><Relationship Id="rId15" Type="http://schemas.openxmlformats.org/officeDocument/2006/relationships/image" Target="../media/image64.png"/><Relationship Id="rId14" Type="http://schemas.openxmlformats.org/officeDocument/2006/relationships/image" Target="../media/image57.png"/><Relationship Id="rId17" Type="http://schemas.openxmlformats.org/officeDocument/2006/relationships/image" Target="../media/image61.png"/><Relationship Id="rId16" Type="http://schemas.openxmlformats.org/officeDocument/2006/relationships/image" Target="../media/image65.png"/><Relationship Id="rId5" Type="http://schemas.openxmlformats.org/officeDocument/2006/relationships/image" Target="../media/image39.png"/><Relationship Id="rId6" Type="http://schemas.openxmlformats.org/officeDocument/2006/relationships/image" Target="../media/image42.png"/><Relationship Id="rId18" Type="http://schemas.openxmlformats.org/officeDocument/2006/relationships/image" Target="../media/image66.png"/><Relationship Id="rId7" Type="http://schemas.openxmlformats.org/officeDocument/2006/relationships/image" Target="../media/image46.png"/><Relationship Id="rId8" Type="http://schemas.openxmlformats.org/officeDocument/2006/relationships/image" Target="../media/image43.png"/></Relationships>
</file>

<file path=ppt/slideLayouts/_rels/slideLayout18.xml.rels><?xml version="1.0" encoding="UTF-8" standalone="yes"?><Relationships xmlns="http://schemas.openxmlformats.org/package/2006/relationships"><Relationship Id="rId11" Type="http://schemas.openxmlformats.org/officeDocument/2006/relationships/image" Target="../media/image65.png"/><Relationship Id="rId10" Type="http://schemas.openxmlformats.org/officeDocument/2006/relationships/image" Target="../media/image38.png"/><Relationship Id="rId13" Type="http://schemas.openxmlformats.org/officeDocument/2006/relationships/image" Target="../media/image40.png"/><Relationship Id="rId12" Type="http://schemas.openxmlformats.org/officeDocument/2006/relationships/image" Target="../media/image32.png"/><Relationship Id="rId1" Type="http://schemas.openxmlformats.org/officeDocument/2006/relationships/slideMaster" Target="../slideMasters/slideMaster1.xml"/><Relationship Id="rId2" Type="http://schemas.openxmlformats.org/officeDocument/2006/relationships/hyperlink" Target="http://www.pptmon.com/" TargetMode="External"/><Relationship Id="rId3" Type="http://schemas.openxmlformats.org/officeDocument/2006/relationships/image" Target="../media/image28.png"/><Relationship Id="rId4" Type="http://schemas.openxmlformats.org/officeDocument/2006/relationships/hyperlink" Target="http://www.pptmon.com/" TargetMode="External"/><Relationship Id="rId9" Type="http://schemas.openxmlformats.org/officeDocument/2006/relationships/image" Target="../media/image33.png"/><Relationship Id="rId15" Type="http://schemas.openxmlformats.org/officeDocument/2006/relationships/image" Target="../media/image42.png"/><Relationship Id="rId14" Type="http://schemas.openxmlformats.org/officeDocument/2006/relationships/image" Target="../media/image62.png"/><Relationship Id="rId17" Type="http://schemas.openxmlformats.org/officeDocument/2006/relationships/image" Target="../media/image61.png"/><Relationship Id="rId16" Type="http://schemas.openxmlformats.org/officeDocument/2006/relationships/image" Target="../media/image43.png"/><Relationship Id="rId5" Type="http://schemas.openxmlformats.org/officeDocument/2006/relationships/image" Target="../media/image39.png"/><Relationship Id="rId6" Type="http://schemas.openxmlformats.org/officeDocument/2006/relationships/image" Target="../media/image46.png"/><Relationship Id="rId18" Type="http://schemas.openxmlformats.org/officeDocument/2006/relationships/image" Target="../media/image66.png"/><Relationship Id="rId7" Type="http://schemas.openxmlformats.org/officeDocument/2006/relationships/image" Target="../media/image57.png"/><Relationship Id="rId8" Type="http://schemas.openxmlformats.org/officeDocument/2006/relationships/image" Target="../media/image64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www.pptmon.com/" TargetMode="External"/><Relationship Id="rId3" Type="http://schemas.openxmlformats.org/officeDocument/2006/relationships/image" Target="../media/image28.png"/><Relationship Id="rId4" Type="http://schemas.openxmlformats.org/officeDocument/2006/relationships/hyperlink" Target="http://www.pptmon.com/" TargetMode="External"/></Relationships>
</file>

<file path=ppt/slideLayouts/_rels/slideLayout2.xml.rels><?xml version="1.0" encoding="UTF-8" standalone="yes"?><Relationships xmlns="http://schemas.openxmlformats.org/package/2006/relationships"><Relationship Id="rId11" Type="http://schemas.openxmlformats.org/officeDocument/2006/relationships/image" Target="../media/image31.png"/><Relationship Id="rId10" Type="http://schemas.openxmlformats.org/officeDocument/2006/relationships/image" Target="../media/image22.png"/><Relationship Id="rId13" Type="http://schemas.openxmlformats.org/officeDocument/2006/relationships/image" Target="../media/image26.png"/><Relationship Id="rId12" Type="http://schemas.openxmlformats.org/officeDocument/2006/relationships/image" Target="../media/image25.png"/><Relationship Id="rId1" Type="http://schemas.openxmlformats.org/officeDocument/2006/relationships/slideMaster" Target="../slideMasters/slideMaster1.xml"/><Relationship Id="rId2" Type="http://schemas.openxmlformats.org/officeDocument/2006/relationships/hyperlink" Target="http://www.pptmon.com/" TargetMode="External"/><Relationship Id="rId3" Type="http://schemas.openxmlformats.org/officeDocument/2006/relationships/image" Target="../media/image16.png"/><Relationship Id="rId4" Type="http://schemas.openxmlformats.org/officeDocument/2006/relationships/hyperlink" Target="http://www.pptmon.com/" TargetMode="External"/><Relationship Id="rId9" Type="http://schemas.openxmlformats.org/officeDocument/2006/relationships/image" Target="../media/image21.png"/><Relationship Id="rId15" Type="http://schemas.openxmlformats.org/officeDocument/2006/relationships/image" Target="../media/image37.png"/><Relationship Id="rId14" Type="http://schemas.openxmlformats.org/officeDocument/2006/relationships/image" Target="../media/image29.png"/><Relationship Id="rId17" Type="http://schemas.openxmlformats.org/officeDocument/2006/relationships/image" Target="../media/image20.png"/><Relationship Id="rId16" Type="http://schemas.openxmlformats.org/officeDocument/2006/relationships/image" Target="../media/image35.png"/><Relationship Id="rId5" Type="http://schemas.openxmlformats.org/officeDocument/2006/relationships/image" Target="../media/image10.png"/><Relationship Id="rId19" Type="http://schemas.openxmlformats.org/officeDocument/2006/relationships/image" Target="../media/image27.png"/><Relationship Id="rId6" Type="http://schemas.openxmlformats.org/officeDocument/2006/relationships/image" Target="../media/image13.png"/><Relationship Id="rId18" Type="http://schemas.openxmlformats.org/officeDocument/2006/relationships/image" Target="../media/image30.png"/><Relationship Id="rId7" Type="http://schemas.openxmlformats.org/officeDocument/2006/relationships/image" Target="../media/image23.png"/><Relationship Id="rId8" Type="http://schemas.openxmlformats.org/officeDocument/2006/relationships/image" Target="../media/image24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www.pptmon.com/" TargetMode="External"/><Relationship Id="rId3" Type="http://schemas.openxmlformats.org/officeDocument/2006/relationships/image" Target="../media/image28.png"/><Relationship Id="rId4" Type="http://schemas.openxmlformats.org/officeDocument/2006/relationships/hyperlink" Target="http://www.pptmon.com/" TargetMode="External"/></Relationships>
</file>

<file path=ppt/slideLayouts/_rels/slideLayout3.xml.rels><?xml version="1.0" encoding="UTF-8" standalone="yes"?><Relationships xmlns="http://schemas.openxmlformats.org/package/2006/relationships"><Relationship Id="rId11" Type="http://schemas.openxmlformats.org/officeDocument/2006/relationships/image" Target="../media/image41.png"/><Relationship Id="rId10" Type="http://schemas.openxmlformats.org/officeDocument/2006/relationships/image" Target="../media/image39.png"/><Relationship Id="rId13" Type="http://schemas.openxmlformats.org/officeDocument/2006/relationships/image" Target="../media/image46.png"/><Relationship Id="rId12" Type="http://schemas.openxmlformats.org/officeDocument/2006/relationships/image" Target="../media/image42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Relationship Id="rId4" Type="http://schemas.openxmlformats.org/officeDocument/2006/relationships/hyperlink" Target="http://www.pptmon.com/" TargetMode="External"/><Relationship Id="rId9" Type="http://schemas.openxmlformats.org/officeDocument/2006/relationships/image" Target="../media/image36.png"/><Relationship Id="rId15" Type="http://schemas.openxmlformats.org/officeDocument/2006/relationships/image" Target="../media/image40.png"/><Relationship Id="rId14" Type="http://schemas.openxmlformats.org/officeDocument/2006/relationships/image" Target="../media/image43.png"/><Relationship Id="rId17" Type="http://schemas.openxmlformats.org/officeDocument/2006/relationships/image" Target="../media/image44.png"/><Relationship Id="rId16" Type="http://schemas.openxmlformats.org/officeDocument/2006/relationships/image" Target="../media/image47.png"/><Relationship Id="rId5" Type="http://schemas.openxmlformats.org/officeDocument/2006/relationships/image" Target="../media/image28.png"/><Relationship Id="rId6" Type="http://schemas.openxmlformats.org/officeDocument/2006/relationships/hyperlink" Target="http://www.pptmon.com/" TargetMode="External"/><Relationship Id="rId18" Type="http://schemas.openxmlformats.org/officeDocument/2006/relationships/image" Target="../media/image45.png"/><Relationship Id="rId7" Type="http://schemas.openxmlformats.org/officeDocument/2006/relationships/image" Target="../media/image38.png"/><Relationship Id="rId8" Type="http://schemas.openxmlformats.org/officeDocument/2006/relationships/image" Target="../media/image34.png"/></Relationships>
</file>

<file path=ppt/slideLayouts/_rels/slideLayout4.xml.rels><?xml version="1.0" encoding="UTF-8" standalone="yes"?><Relationships xmlns="http://schemas.openxmlformats.org/package/2006/relationships"><Relationship Id="rId11" Type="http://schemas.openxmlformats.org/officeDocument/2006/relationships/image" Target="../media/image40.png"/><Relationship Id="rId10" Type="http://schemas.openxmlformats.org/officeDocument/2006/relationships/image" Target="../media/image38.png"/><Relationship Id="rId13" Type="http://schemas.openxmlformats.org/officeDocument/2006/relationships/image" Target="../media/image47.png"/><Relationship Id="rId12" Type="http://schemas.openxmlformats.org/officeDocument/2006/relationships/image" Target="../media/image43.png"/><Relationship Id="rId1" Type="http://schemas.openxmlformats.org/officeDocument/2006/relationships/slideMaster" Target="../slideMasters/slideMaster1.xml"/><Relationship Id="rId2" Type="http://schemas.openxmlformats.org/officeDocument/2006/relationships/hyperlink" Target="http://www.pptmon.com/" TargetMode="External"/><Relationship Id="rId3" Type="http://schemas.openxmlformats.org/officeDocument/2006/relationships/image" Target="../media/image28.png"/><Relationship Id="rId4" Type="http://schemas.openxmlformats.org/officeDocument/2006/relationships/hyperlink" Target="http://www.pptmon.com/" TargetMode="External"/><Relationship Id="rId9" Type="http://schemas.openxmlformats.org/officeDocument/2006/relationships/image" Target="../media/image39.png"/><Relationship Id="rId15" Type="http://schemas.openxmlformats.org/officeDocument/2006/relationships/image" Target="../media/image44.png"/><Relationship Id="rId14" Type="http://schemas.openxmlformats.org/officeDocument/2006/relationships/image" Target="../media/image34.png"/><Relationship Id="rId17" Type="http://schemas.openxmlformats.org/officeDocument/2006/relationships/image" Target="../media/image41.png"/><Relationship Id="rId16" Type="http://schemas.openxmlformats.org/officeDocument/2006/relationships/image" Target="../media/image36.png"/><Relationship Id="rId5" Type="http://schemas.openxmlformats.org/officeDocument/2006/relationships/image" Target="../media/image33.png"/><Relationship Id="rId6" Type="http://schemas.openxmlformats.org/officeDocument/2006/relationships/image" Target="../media/image42.png"/><Relationship Id="rId18" Type="http://schemas.openxmlformats.org/officeDocument/2006/relationships/image" Target="../media/image45.png"/><Relationship Id="rId7" Type="http://schemas.openxmlformats.org/officeDocument/2006/relationships/image" Target="../media/image46.png"/><Relationship Id="rId8" Type="http://schemas.openxmlformats.org/officeDocument/2006/relationships/image" Target="../media/image32.png"/></Relationships>
</file>

<file path=ppt/slideLayouts/_rels/slideLayout5.xml.rels><?xml version="1.0" encoding="UTF-8" standalone="yes"?><Relationships xmlns="http://schemas.openxmlformats.org/package/2006/relationships"><Relationship Id="rId11" Type="http://schemas.openxmlformats.org/officeDocument/2006/relationships/image" Target="../media/image40.png"/><Relationship Id="rId10" Type="http://schemas.openxmlformats.org/officeDocument/2006/relationships/image" Target="../media/image38.png"/><Relationship Id="rId13" Type="http://schemas.openxmlformats.org/officeDocument/2006/relationships/image" Target="../media/image47.png"/><Relationship Id="rId12" Type="http://schemas.openxmlformats.org/officeDocument/2006/relationships/image" Target="../media/image43.png"/><Relationship Id="rId1" Type="http://schemas.openxmlformats.org/officeDocument/2006/relationships/slideMaster" Target="../slideMasters/slideMaster1.xml"/><Relationship Id="rId2" Type="http://schemas.openxmlformats.org/officeDocument/2006/relationships/hyperlink" Target="http://www.pptmon.com/" TargetMode="External"/><Relationship Id="rId3" Type="http://schemas.openxmlformats.org/officeDocument/2006/relationships/image" Target="../media/image28.png"/><Relationship Id="rId4" Type="http://schemas.openxmlformats.org/officeDocument/2006/relationships/hyperlink" Target="http://www.pptmon.com/" TargetMode="External"/><Relationship Id="rId9" Type="http://schemas.openxmlformats.org/officeDocument/2006/relationships/image" Target="../media/image39.png"/><Relationship Id="rId15" Type="http://schemas.openxmlformats.org/officeDocument/2006/relationships/image" Target="../media/image44.png"/><Relationship Id="rId14" Type="http://schemas.openxmlformats.org/officeDocument/2006/relationships/image" Target="../media/image34.png"/><Relationship Id="rId17" Type="http://schemas.openxmlformats.org/officeDocument/2006/relationships/image" Target="../media/image41.png"/><Relationship Id="rId16" Type="http://schemas.openxmlformats.org/officeDocument/2006/relationships/image" Target="../media/image36.png"/><Relationship Id="rId5" Type="http://schemas.openxmlformats.org/officeDocument/2006/relationships/image" Target="../media/image33.png"/><Relationship Id="rId6" Type="http://schemas.openxmlformats.org/officeDocument/2006/relationships/image" Target="../media/image42.png"/><Relationship Id="rId18" Type="http://schemas.openxmlformats.org/officeDocument/2006/relationships/image" Target="../media/image45.png"/><Relationship Id="rId7" Type="http://schemas.openxmlformats.org/officeDocument/2006/relationships/image" Target="../media/image46.png"/><Relationship Id="rId8" Type="http://schemas.openxmlformats.org/officeDocument/2006/relationships/image" Target="../media/image32.png"/></Relationships>
</file>

<file path=ppt/slideLayouts/_rels/slideLayout6.xml.rels><?xml version="1.0" encoding="UTF-8" standalone="yes"?><Relationships xmlns="http://schemas.openxmlformats.org/package/2006/relationships"><Relationship Id="rId11" Type="http://schemas.openxmlformats.org/officeDocument/2006/relationships/image" Target="../media/image40.png"/><Relationship Id="rId10" Type="http://schemas.openxmlformats.org/officeDocument/2006/relationships/image" Target="../media/image38.png"/><Relationship Id="rId13" Type="http://schemas.openxmlformats.org/officeDocument/2006/relationships/image" Target="../media/image47.png"/><Relationship Id="rId12" Type="http://schemas.openxmlformats.org/officeDocument/2006/relationships/image" Target="../media/image43.png"/><Relationship Id="rId1" Type="http://schemas.openxmlformats.org/officeDocument/2006/relationships/slideMaster" Target="../slideMasters/slideMaster1.xml"/><Relationship Id="rId2" Type="http://schemas.openxmlformats.org/officeDocument/2006/relationships/hyperlink" Target="http://www.pptmon.com/" TargetMode="External"/><Relationship Id="rId3" Type="http://schemas.openxmlformats.org/officeDocument/2006/relationships/image" Target="../media/image28.png"/><Relationship Id="rId4" Type="http://schemas.openxmlformats.org/officeDocument/2006/relationships/hyperlink" Target="http://www.pptmon.com/" TargetMode="External"/><Relationship Id="rId9" Type="http://schemas.openxmlformats.org/officeDocument/2006/relationships/image" Target="../media/image39.png"/><Relationship Id="rId15" Type="http://schemas.openxmlformats.org/officeDocument/2006/relationships/image" Target="../media/image44.png"/><Relationship Id="rId14" Type="http://schemas.openxmlformats.org/officeDocument/2006/relationships/image" Target="../media/image34.png"/><Relationship Id="rId17" Type="http://schemas.openxmlformats.org/officeDocument/2006/relationships/image" Target="../media/image41.png"/><Relationship Id="rId16" Type="http://schemas.openxmlformats.org/officeDocument/2006/relationships/image" Target="../media/image36.png"/><Relationship Id="rId5" Type="http://schemas.openxmlformats.org/officeDocument/2006/relationships/image" Target="../media/image33.png"/><Relationship Id="rId6" Type="http://schemas.openxmlformats.org/officeDocument/2006/relationships/image" Target="../media/image42.png"/><Relationship Id="rId18" Type="http://schemas.openxmlformats.org/officeDocument/2006/relationships/image" Target="../media/image45.png"/><Relationship Id="rId7" Type="http://schemas.openxmlformats.org/officeDocument/2006/relationships/image" Target="../media/image46.png"/><Relationship Id="rId8" Type="http://schemas.openxmlformats.org/officeDocument/2006/relationships/image" Target="../media/image32.png"/></Relationships>
</file>

<file path=ppt/slideLayouts/_rels/slideLayout7.xml.rels><?xml version="1.0" encoding="UTF-8" standalone="yes"?><Relationships xmlns="http://schemas.openxmlformats.org/package/2006/relationships"><Relationship Id="rId11" Type="http://schemas.openxmlformats.org/officeDocument/2006/relationships/hyperlink" Target="http://www.pptmon.com/" TargetMode="External"/><Relationship Id="rId10" Type="http://schemas.openxmlformats.org/officeDocument/2006/relationships/image" Target="../media/image52.png"/><Relationship Id="rId13" Type="http://schemas.openxmlformats.org/officeDocument/2006/relationships/hyperlink" Target="http://www.pptmon.com/" TargetMode="External"/><Relationship Id="rId12" Type="http://schemas.openxmlformats.org/officeDocument/2006/relationships/image" Target="../media/image28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Relationship Id="rId4" Type="http://schemas.openxmlformats.org/officeDocument/2006/relationships/image" Target="../media/image38.png"/><Relationship Id="rId9" Type="http://schemas.openxmlformats.org/officeDocument/2006/relationships/image" Target="../media/image40.png"/><Relationship Id="rId15" Type="http://schemas.openxmlformats.org/officeDocument/2006/relationships/image" Target="../media/image49.png"/><Relationship Id="rId14" Type="http://schemas.openxmlformats.org/officeDocument/2006/relationships/image" Target="../media/image48.png"/><Relationship Id="rId17" Type="http://schemas.openxmlformats.org/officeDocument/2006/relationships/image" Target="../media/image51.png"/><Relationship Id="rId16" Type="http://schemas.openxmlformats.org/officeDocument/2006/relationships/image" Target="../media/image50.png"/><Relationship Id="rId5" Type="http://schemas.openxmlformats.org/officeDocument/2006/relationships/image" Target="../media/image39.png"/><Relationship Id="rId19" Type="http://schemas.openxmlformats.org/officeDocument/2006/relationships/image" Target="../media/image63.png"/><Relationship Id="rId6" Type="http://schemas.openxmlformats.org/officeDocument/2006/relationships/image" Target="../media/image42.png"/><Relationship Id="rId18" Type="http://schemas.openxmlformats.org/officeDocument/2006/relationships/image" Target="../media/image59.png"/><Relationship Id="rId7" Type="http://schemas.openxmlformats.org/officeDocument/2006/relationships/image" Target="../media/image46.png"/><Relationship Id="rId8" Type="http://schemas.openxmlformats.org/officeDocument/2006/relationships/image" Target="../media/image43.png"/></Relationships>
</file>

<file path=ppt/slideLayouts/_rels/slideLayout8.xml.rels><?xml version="1.0" encoding="UTF-8" standalone="yes"?><Relationships xmlns="http://schemas.openxmlformats.org/package/2006/relationships"><Relationship Id="rId11" Type="http://schemas.openxmlformats.org/officeDocument/2006/relationships/image" Target="../media/image54.png"/><Relationship Id="rId10" Type="http://schemas.openxmlformats.org/officeDocument/2006/relationships/image" Target="../media/image38.png"/><Relationship Id="rId13" Type="http://schemas.openxmlformats.org/officeDocument/2006/relationships/image" Target="../media/image40.png"/><Relationship Id="rId12" Type="http://schemas.openxmlformats.org/officeDocument/2006/relationships/image" Target="../media/image32.png"/><Relationship Id="rId1" Type="http://schemas.openxmlformats.org/officeDocument/2006/relationships/slideMaster" Target="../slideMasters/slideMaster1.xml"/><Relationship Id="rId2" Type="http://schemas.openxmlformats.org/officeDocument/2006/relationships/hyperlink" Target="http://www.pptmon.com/" TargetMode="External"/><Relationship Id="rId3" Type="http://schemas.openxmlformats.org/officeDocument/2006/relationships/image" Target="../media/image28.png"/><Relationship Id="rId4" Type="http://schemas.openxmlformats.org/officeDocument/2006/relationships/hyperlink" Target="http://www.pptmon.com/" TargetMode="External"/><Relationship Id="rId9" Type="http://schemas.openxmlformats.org/officeDocument/2006/relationships/image" Target="../media/image33.png"/><Relationship Id="rId15" Type="http://schemas.openxmlformats.org/officeDocument/2006/relationships/image" Target="../media/image65.png"/><Relationship Id="rId14" Type="http://schemas.openxmlformats.org/officeDocument/2006/relationships/image" Target="../media/image53.png"/><Relationship Id="rId17" Type="http://schemas.openxmlformats.org/officeDocument/2006/relationships/image" Target="../media/image43.png"/><Relationship Id="rId16" Type="http://schemas.openxmlformats.org/officeDocument/2006/relationships/image" Target="../media/image42.png"/><Relationship Id="rId5" Type="http://schemas.openxmlformats.org/officeDocument/2006/relationships/image" Target="../media/image39.png"/><Relationship Id="rId19" Type="http://schemas.openxmlformats.org/officeDocument/2006/relationships/image" Target="../media/image55.png"/><Relationship Id="rId6" Type="http://schemas.openxmlformats.org/officeDocument/2006/relationships/image" Target="../media/image46.png"/><Relationship Id="rId18" Type="http://schemas.openxmlformats.org/officeDocument/2006/relationships/image" Target="../media/image58.png"/><Relationship Id="rId7" Type="http://schemas.openxmlformats.org/officeDocument/2006/relationships/image" Target="../media/image60.png"/><Relationship Id="rId8" Type="http://schemas.openxmlformats.org/officeDocument/2006/relationships/image" Target="../media/image56.png"/></Relationships>
</file>

<file path=ppt/slideLayouts/_rels/slideLayout9.xml.rels><?xml version="1.0" encoding="UTF-8" standalone="yes"?><Relationships xmlns="http://schemas.openxmlformats.org/package/2006/relationships"><Relationship Id="rId11" Type="http://schemas.openxmlformats.org/officeDocument/2006/relationships/image" Target="../media/image40.png"/><Relationship Id="rId10" Type="http://schemas.openxmlformats.org/officeDocument/2006/relationships/image" Target="../media/image38.png"/><Relationship Id="rId13" Type="http://schemas.openxmlformats.org/officeDocument/2006/relationships/image" Target="../media/image47.png"/><Relationship Id="rId12" Type="http://schemas.openxmlformats.org/officeDocument/2006/relationships/image" Target="../media/image43.png"/><Relationship Id="rId1" Type="http://schemas.openxmlformats.org/officeDocument/2006/relationships/slideMaster" Target="../slideMasters/slideMaster1.xml"/><Relationship Id="rId2" Type="http://schemas.openxmlformats.org/officeDocument/2006/relationships/hyperlink" Target="http://www.pptmon.com/" TargetMode="External"/><Relationship Id="rId3" Type="http://schemas.openxmlformats.org/officeDocument/2006/relationships/image" Target="../media/image28.png"/><Relationship Id="rId4" Type="http://schemas.openxmlformats.org/officeDocument/2006/relationships/hyperlink" Target="http://www.pptmon.com/" TargetMode="External"/><Relationship Id="rId9" Type="http://schemas.openxmlformats.org/officeDocument/2006/relationships/image" Target="../media/image39.png"/><Relationship Id="rId15" Type="http://schemas.openxmlformats.org/officeDocument/2006/relationships/image" Target="../media/image44.png"/><Relationship Id="rId14" Type="http://schemas.openxmlformats.org/officeDocument/2006/relationships/image" Target="../media/image34.png"/><Relationship Id="rId17" Type="http://schemas.openxmlformats.org/officeDocument/2006/relationships/image" Target="../media/image41.png"/><Relationship Id="rId16" Type="http://schemas.openxmlformats.org/officeDocument/2006/relationships/image" Target="../media/image36.png"/><Relationship Id="rId5" Type="http://schemas.openxmlformats.org/officeDocument/2006/relationships/image" Target="../media/image33.png"/><Relationship Id="rId6" Type="http://schemas.openxmlformats.org/officeDocument/2006/relationships/image" Target="../media/image42.png"/><Relationship Id="rId18" Type="http://schemas.openxmlformats.org/officeDocument/2006/relationships/image" Target="../media/image45.png"/><Relationship Id="rId7" Type="http://schemas.openxmlformats.org/officeDocument/2006/relationships/image" Target="../media/image46.png"/><Relationship Id="rId8" Type="http://schemas.openxmlformats.org/officeDocument/2006/relationships/image" Target="../media/image3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PTMON title">
  <p:cSld name="PPTMON titl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3599543" cy="23616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01413" y="1"/>
            <a:ext cx="3690587" cy="29028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5312518"/>
            <a:ext cx="4782861" cy="15454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flipH="1">
            <a:off x="9020521" y="5034147"/>
            <a:ext cx="3171479" cy="18238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2">
            <a:hlinkClick r:id="rId6"/>
          </p:cNvPr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647236" y="7063924"/>
            <a:ext cx="2471738" cy="190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2"/>
          <p:cNvSpPr txBox="1"/>
          <p:nvPr/>
        </p:nvSpPr>
        <p:spPr>
          <a:xfrm>
            <a:off x="4073025" y="7063924"/>
            <a:ext cx="2690631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8"/>
              </a:rPr>
              <a:t>Presentation template by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" name="Google Shape;17;p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0203542" y="-1992"/>
            <a:ext cx="1988457" cy="17059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 rot="5400000">
            <a:off x="10319635" y="5140497"/>
            <a:ext cx="770469" cy="26645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2"/>
          <p:cNvPicPr preferRelativeResize="0"/>
          <p:nvPr/>
        </p:nvPicPr>
        <p:blipFill rotWithShape="1">
          <a:blip r:embed="rId11">
            <a:alphaModFix/>
          </a:blip>
          <a:srcRect b="0" l="7747" r="0" t="0"/>
          <a:stretch/>
        </p:blipFill>
        <p:spPr>
          <a:xfrm>
            <a:off x="-5977" y="-1992"/>
            <a:ext cx="1566691" cy="1557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20;p2"/>
          <p:cNvPicPr preferRelativeResize="0"/>
          <p:nvPr/>
        </p:nvPicPr>
        <p:blipFill rotWithShape="1">
          <a:blip r:embed="rId12">
            <a:alphaModFix/>
          </a:blip>
          <a:srcRect b="0" l="10420" r="0" t="0"/>
          <a:stretch/>
        </p:blipFill>
        <p:spPr>
          <a:xfrm>
            <a:off x="0" y="4980891"/>
            <a:ext cx="1822825" cy="1877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2"/>
          <p:cNvPicPr preferRelativeResize="0"/>
          <p:nvPr/>
        </p:nvPicPr>
        <p:blipFill rotWithShape="1">
          <a:blip r:embed="rId13">
            <a:alphaModFix/>
          </a:blip>
          <a:srcRect b="0" l="0" r="8927" t="47815"/>
          <a:stretch/>
        </p:blipFill>
        <p:spPr>
          <a:xfrm flipH="1">
            <a:off x="-5977" y="-1994"/>
            <a:ext cx="4840191" cy="18127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2;p2"/>
          <p:cNvPicPr preferRelativeResize="0"/>
          <p:nvPr/>
        </p:nvPicPr>
        <p:blipFill rotWithShape="1">
          <a:blip r:embed="rId14">
            <a:alphaModFix/>
          </a:blip>
          <a:srcRect b="27910" l="0" r="23150" t="-1"/>
          <a:stretch/>
        </p:blipFill>
        <p:spPr>
          <a:xfrm>
            <a:off x="8849415" y="1914164"/>
            <a:ext cx="3342586" cy="49438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23;p2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 rot="4280492">
            <a:off x="743355" y="837871"/>
            <a:ext cx="647978" cy="7691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24;p2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 rot="-6690677">
            <a:off x="8546553" y="5934105"/>
            <a:ext cx="605723" cy="451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25;p2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11120296" y="0"/>
            <a:ext cx="1071704" cy="10952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26;p2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256609" y="1668386"/>
            <a:ext cx="363437" cy="15570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27;p2"/>
          <p:cNvPicPr preferRelativeResize="0"/>
          <p:nvPr/>
        </p:nvPicPr>
        <p:blipFill rotWithShape="1">
          <a:blip r:embed="rId19">
            <a:alphaModFix/>
          </a:blip>
          <a:srcRect b="33296" l="22180" r="0" t="0"/>
          <a:stretch/>
        </p:blipFill>
        <p:spPr>
          <a:xfrm>
            <a:off x="0" y="6127458"/>
            <a:ext cx="833990" cy="7305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_PPTMON slide">
  <p:cSld name="15_PPTMON slide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11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47236" y="7063924"/>
            <a:ext cx="2471738" cy="190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11"/>
          <p:cNvSpPr txBox="1"/>
          <p:nvPr/>
        </p:nvSpPr>
        <p:spPr>
          <a:xfrm>
            <a:off x="4073025" y="7063924"/>
            <a:ext cx="2690631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Presentation template by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7" name="Google Shape;177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056158" y="306"/>
            <a:ext cx="1135841" cy="974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1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0800000">
            <a:off x="10012130" y="306"/>
            <a:ext cx="2179870" cy="7043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11"/>
          <p:cNvPicPr preferRelativeResize="0"/>
          <p:nvPr/>
        </p:nvPicPr>
        <p:blipFill rotWithShape="1">
          <a:blip r:embed="rId7">
            <a:alphaModFix/>
          </a:blip>
          <a:srcRect b="27910" l="0" r="23150" t="-1"/>
          <a:stretch/>
        </p:blipFill>
        <p:spPr>
          <a:xfrm rot="-5400000">
            <a:off x="10204792" y="-383698"/>
            <a:ext cx="1603203" cy="23712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1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rot="-7091921">
            <a:off x="9783130" y="285092"/>
            <a:ext cx="278156" cy="2072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1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 rot="10800000">
            <a:off x="10283929" y="5604439"/>
            <a:ext cx="1908070" cy="1251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1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 rot="5400000">
            <a:off x="11165840" y="5831840"/>
            <a:ext cx="460333" cy="15919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11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 flipH="1" rot="10800000">
            <a:off x="11283624" y="5928019"/>
            <a:ext cx="908375" cy="9282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11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 flipH="1" rot="10800000">
            <a:off x="-7056" y="0"/>
            <a:ext cx="1994963" cy="11472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11"/>
          <p:cNvPicPr preferRelativeResize="0"/>
          <p:nvPr/>
        </p:nvPicPr>
        <p:blipFill rotWithShape="1">
          <a:blip r:embed="rId13">
            <a:alphaModFix/>
          </a:blip>
          <a:srcRect b="0" l="7747" r="0" t="0"/>
          <a:stretch/>
        </p:blipFill>
        <p:spPr>
          <a:xfrm>
            <a:off x="-13034" y="0"/>
            <a:ext cx="936053" cy="9302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11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143738" y="664382"/>
            <a:ext cx="196672" cy="8425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11"/>
          <p:cNvPicPr preferRelativeResize="0"/>
          <p:nvPr/>
        </p:nvPicPr>
        <p:blipFill rotWithShape="1">
          <a:blip r:embed="rId11">
            <a:alphaModFix/>
          </a:blip>
          <a:srcRect b="33296" l="22180" r="0" t="0"/>
          <a:stretch/>
        </p:blipFill>
        <p:spPr>
          <a:xfrm flipH="1" rot="10800000">
            <a:off x="-13034" y="306"/>
            <a:ext cx="706888" cy="6192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11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 rot="10800000">
            <a:off x="-13033" y="5030016"/>
            <a:ext cx="2321499" cy="18259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11"/>
          <p:cNvPicPr preferRelativeResize="0"/>
          <p:nvPr/>
        </p:nvPicPr>
        <p:blipFill rotWithShape="1">
          <a:blip r:embed="rId16">
            <a:alphaModFix/>
          </a:blip>
          <a:srcRect b="0" l="10420" r="0" t="0"/>
          <a:stretch/>
        </p:blipFill>
        <p:spPr>
          <a:xfrm>
            <a:off x="-13034" y="5785457"/>
            <a:ext cx="1041229" cy="10722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11"/>
          <p:cNvPicPr preferRelativeResize="0"/>
          <p:nvPr/>
        </p:nvPicPr>
        <p:blipFill rotWithShape="1">
          <a:blip r:embed="rId17">
            <a:alphaModFix/>
          </a:blip>
          <a:srcRect b="0" l="0" r="8927" t="47815"/>
          <a:stretch/>
        </p:blipFill>
        <p:spPr>
          <a:xfrm rot="10800000">
            <a:off x="-13034" y="5986575"/>
            <a:ext cx="2321498" cy="8694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11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 flipH="1" rot="6519508">
            <a:off x="1809109" y="5823362"/>
            <a:ext cx="297561" cy="353215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11"/>
          <p:cNvSpPr/>
          <p:nvPr>
            <p:ph idx="2" type="pic"/>
          </p:nvPr>
        </p:nvSpPr>
        <p:spPr>
          <a:xfrm>
            <a:off x="1388257" y="715953"/>
            <a:ext cx="3997870" cy="5332422"/>
          </a:xfrm>
          <a:prstGeom prst="roundRect">
            <a:avLst>
              <a:gd fmla="val 1370" name="adj"/>
            </a:avLst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PPTMON slide">
  <p:cSld name="7_PPTMON slide"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12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47236" y="7063924"/>
            <a:ext cx="2471738" cy="190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12"/>
          <p:cNvSpPr txBox="1"/>
          <p:nvPr/>
        </p:nvSpPr>
        <p:spPr>
          <a:xfrm>
            <a:off x="4073025" y="7063924"/>
            <a:ext cx="2690631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Presentation template by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6" name="Google Shape;196;p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056158" y="306"/>
            <a:ext cx="1135841" cy="974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1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0800000">
            <a:off x="10012130" y="306"/>
            <a:ext cx="2179870" cy="7043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12"/>
          <p:cNvPicPr preferRelativeResize="0"/>
          <p:nvPr/>
        </p:nvPicPr>
        <p:blipFill rotWithShape="1">
          <a:blip r:embed="rId7">
            <a:alphaModFix/>
          </a:blip>
          <a:srcRect b="27910" l="0" r="23150" t="-1"/>
          <a:stretch/>
        </p:blipFill>
        <p:spPr>
          <a:xfrm rot="-5400000">
            <a:off x="10204792" y="-383698"/>
            <a:ext cx="1603203" cy="23712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1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rot="-7091921">
            <a:off x="9783130" y="285092"/>
            <a:ext cx="278156" cy="2072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1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 rot="10800000">
            <a:off x="10283929" y="5604439"/>
            <a:ext cx="1908070" cy="1251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1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 rot="5400000">
            <a:off x="11165840" y="5831840"/>
            <a:ext cx="460333" cy="15919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12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 flipH="1" rot="10800000">
            <a:off x="11283624" y="5928019"/>
            <a:ext cx="908375" cy="9282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12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 flipH="1" rot="10800000">
            <a:off x="-7056" y="0"/>
            <a:ext cx="1994963" cy="11472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12"/>
          <p:cNvPicPr preferRelativeResize="0"/>
          <p:nvPr/>
        </p:nvPicPr>
        <p:blipFill rotWithShape="1">
          <a:blip r:embed="rId13">
            <a:alphaModFix/>
          </a:blip>
          <a:srcRect b="0" l="7747" r="0" t="0"/>
          <a:stretch/>
        </p:blipFill>
        <p:spPr>
          <a:xfrm>
            <a:off x="-13034" y="0"/>
            <a:ext cx="936053" cy="9302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12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143738" y="664382"/>
            <a:ext cx="196672" cy="84258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12"/>
          <p:cNvPicPr preferRelativeResize="0"/>
          <p:nvPr/>
        </p:nvPicPr>
        <p:blipFill rotWithShape="1">
          <a:blip r:embed="rId11">
            <a:alphaModFix/>
          </a:blip>
          <a:srcRect b="33296" l="22180" r="0" t="0"/>
          <a:stretch/>
        </p:blipFill>
        <p:spPr>
          <a:xfrm flipH="1" rot="10800000">
            <a:off x="-13034" y="306"/>
            <a:ext cx="706888" cy="6192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12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 rot="10800000">
            <a:off x="-13033" y="5030016"/>
            <a:ext cx="2321499" cy="18259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12"/>
          <p:cNvPicPr preferRelativeResize="0"/>
          <p:nvPr/>
        </p:nvPicPr>
        <p:blipFill rotWithShape="1">
          <a:blip r:embed="rId16">
            <a:alphaModFix/>
          </a:blip>
          <a:srcRect b="0" l="10420" r="0" t="0"/>
          <a:stretch/>
        </p:blipFill>
        <p:spPr>
          <a:xfrm>
            <a:off x="-13034" y="5785457"/>
            <a:ext cx="1041229" cy="10722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12"/>
          <p:cNvPicPr preferRelativeResize="0"/>
          <p:nvPr/>
        </p:nvPicPr>
        <p:blipFill rotWithShape="1">
          <a:blip r:embed="rId17">
            <a:alphaModFix/>
          </a:blip>
          <a:srcRect b="0" l="0" r="8927" t="47815"/>
          <a:stretch/>
        </p:blipFill>
        <p:spPr>
          <a:xfrm rot="10800000">
            <a:off x="-13034" y="5986575"/>
            <a:ext cx="2321498" cy="8694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12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 flipH="1" rot="6519508">
            <a:off x="191629" y="6053768"/>
            <a:ext cx="297561" cy="3532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PPTMON slide">
  <p:cSld name="9_PPTMON slide"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Google Shape;212;p13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47236" y="7063924"/>
            <a:ext cx="2471738" cy="190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13"/>
          <p:cNvSpPr txBox="1"/>
          <p:nvPr/>
        </p:nvSpPr>
        <p:spPr>
          <a:xfrm>
            <a:off x="4073025" y="7063924"/>
            <a:ext cx="2690631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Presentation template by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4" name="Google Shape;214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" y="0"/>
            <a:ext cx="1908070" cy="1251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1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870501" y="1"/>
            <a:ext cx="2321499" cy="18259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1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" y="6153927"/>
            <a:ext cx="2179870" cy="7043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1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flipH="1">
            <a:off x="10197036" y="5711044"/>
            <a:ext cx="1994963" cy="11472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1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1056158" y="-1992"/>
            <a:ext cx="1135841" cy="974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1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 rot="5400000">
            <a:off x="11165840" y="5831841"/>
            <a:ext cx="460333" cy="15919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13"/>
          <p:cNvPicPr preferRelativeResize="0"/>
          <p:nvPr/>
        </p:nvPicPr>
        <p:blipFill rotWithShape="1">
          <a:blip r:embed="rId11">
            <a:alphaModFix/>
          </a:blip>
          <a:srcRect b="0" l="7747" r="0" t="0"/>
          <a:stretch/>
        </p:blipFill>
        <p:spPr>
          <a:xfrm>
            <a:off x="-5977" y="-1992"/>
            <a:ext cx="936053" cy="9302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13"/>
          <p:cNvPicPr preferRelativeResize="0"/>
          <p:nvPr/>
        </p:nvPicPr>
        <p:blipFill rotWithShape="1">
          <a:blip r:embed="rId12">
            <a:alphaModFix/>
          </a:blip>
          <a:srcRect b="0" l="10420" r="0" t="0"/>
          <a:stretch/>
        </p:blipFill>
        <p:spPr>
          <a:xfrm>
            <a:off x="0" y="5785764"/>
            <a:ext cx="1041229" cy="10722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13"/>
          <p:cNvPicPr preferRelativeResize="0"/>
          <p:nvPr/>
        </p:nvPicPr>
        <p:blipFill rotWithShape="1">
          <a:blip r:embed="rId13">
            <a:alphaModFix/>
          </a:blip>
          <a:srcRect b="0" l="0" r="8927" t="47815"/>
          <a:stretch/>
        </p:blipFill>
        <p:spPr>
          <a:xfrm flipH="1">
            <a:off x="-5977" y="1"/>
            <a:ext cx="2321498" cy="8694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13"/>
          <p:cNvPicPr preferRelativeResize="0"/>
          <p:nvPr/>
        </p:nvPicPr>
        <p:blipFill rotWithShape="1">
          <a:blip r:embed="rId14">
            <a:alphaModFix/>
          </a:blip>
          <a:srcRect b="27910" l="0" r="23150" t="-1"/>
          <a:stretch/>
        </p:blipFill>
        <p:spPr>
          <a:xfrm>
            <a:off x="10588797" y="4486791"/>
            <a:ext cx="1603203" cy="23712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13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 rot="4280492">
            <a:off x="1816166" y="679431"/>
            <a:ext cx="297561" cy="3532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13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 rot="-1691921">
            <a:off x="11664492" y="4484566"/>
            <a:ext cx="278156" cy="2072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13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11283624" y="0"/>
            <a:ext cx="908375" cy="9282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13"/>
          <p:cNvPicPr preferRelativeResize="0"/>
          <p:nvPr/>
        </p:nvPicPr>
        <p:blipFill rotWithShape="1">
          <a:blip r:embed="rId17">
            <a:alphaModFix/>
          </a:blip>
          <a:srcRect b="33296" l="22180" r="0" t="0"/>
          <a:stretch/>
        </p:blipFill>
        <p:spPr>
          <a:xfrm>
            <a:off x="0" y="6238795"/>
            <a:ext cx="706888" cy="6192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13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575356" y="221672"/>
            <a:ext cx="196672" cy="842585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13"/>
          <p:cNvSpPr/>
          <p:nvPr>
            <p:ph idx="2" type="pic"/>
          </p:nvPr>
        </p:nvSpPr>
        <p:spPr>
          <a:xfrm>
            <a:off x="6479973" y="1357875"/>
            <a:ext cx="4142254" cy="4142250"/>
          </a:xfrm>
          <a:prstGeom prst="roundRect">
            <a:avLst>
              <a:gd fmla="val 6205" name="adj"/>
            </a:avLst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PPTMON slide">
  <p:cSld name="4_PPTMON slide"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Google Shape;231;p14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47236" y="7063924"/>
            <a:ext cx="2471738" cy="190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14"/>
          <p:cNvSpPr txBox="1"/>
          <p:nvPr/>
        </p:nvSpPr>
        <p:spPr>
          <a:xfrm>
            <a:off x="4073025" y="7063924"/>
            <a:ext cx="2690631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Presentation template by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3" name="Google Shape;233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13033" y="5710737"/>
            <a:ext cx="1994963" cy="11472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flipH="1" rot="-5400000">
            <a:off x="552793" y="5831534"/>
            <a:ext cx="460333" cy="15919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14"/>
          <p:cNvPicPr preferRelativeResize="0"/>
          <p:nvPr/>
        </p:nvPicPr>
        <p:blipFill rotWithShape="1">
          <a:blip r:embed="rId7">
            <a:alphaModFix/>
          </a:blip>
          <a:srcRect b="27910" l="0" r="23150" t="-1"/>
          <a:stretch/>
        </p:blipFill>
        <p:spPr>
          <a:xfrm flipH="1">
            <a:off x="-13034" y="4486484"/>
            <a:ext cx="1603203" cy="23712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flipH="1" rot="1691921">
            <a:off x="236318" y="4484259"/>
            <a:ext cx="278156" cy="2072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 flipH="1">
            <a:off x="-13034" y="1993"/>
            <a:ext cx="2321499" cy="18259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 flipH="1">
            <a:off x="-13033" y="0"/>
            <a:ext cx="1135841" cy="974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14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 flipH="1">
            <a:off x="-13033" y="1992"/>
            <a:ext cx="908375" cy="9282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14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 flipH="1">
            <a:off x="10012129" y="6153620"/>
            <a:ext cx="2179870" cy="7043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14"/>
          <p:cNvPicPr preferRelativeResize="0"/>
          <p:nvPr/>
        </p:nvPicPr>
        <p:blipFill rotWithShape="1">
          <a:blip r:embed="rId13">
            <a:alphaModFix/>
          </a:blip>
          <a:srcRect b="0" l="10420" r="0" t="0"/>
          <a:stretch/>
        </p:blipFill>
        <p:spPr>
          <a:xfrm flipH="1">
            <a:off x="11150771" y="5785457"/>
            <a:ext cx="1041229" cy="10722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14"/>
          <p:cNvPicPr preferRelativeResize="0"/>
          <p:nvPr/>
        </p:nvPicPr>
        <p:blipFill rotWithShape="1">
          <a:blip r:embed="rId11">
            <a:alphaModFix/>
          </a:blip>
          <a:srcRect b="33296" l="22180" r="0" t="0"/>
          <a:stretch/>
        </p:blipFill>
        <p:spPr>
          <a:xfrm flipH="1">
            <a:off x="11485112" y="6238488"/>
            <a:ext cx="706888" cy="6192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14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 flipH="1">
            <a:off x="10277952" y="1992"/>
            <a:ext cx="1908070" cy="1251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14"/>
          <p:cNvPicPr preferRelativeResize="0"/>
          <p:nvPr/>
        </p:nvPicPr>
        <p:blipFill rotWithShape="1">
          <a:blip r:embed="rId15">
            <a:alphaModFix/>
          </a:blip>
          <a:srcRect b="0" l="7747" r="0" t="0"/>
          <a:stretch/>
        </p:blipFill>
        <p:spPr>
          <a:xfrm flipH="1">
            <a:off x="11255947" y="0"/>
            <a:ext cx="936053" cy="9302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14"/>
          <p:cNvPicPr preferRelativeResize="0"/>
          <p:nvPr/>
        </p:nvPicPr>
        <p:blipFill rotWithShape="1">
          <a:blip r:embed="rId16">
            <a:alphaModFix/>
          </a:blip>
          <a:srcRect b="0" l="0" r="8927" t="47815"/>
          <a:stretch/>
        </p:blipFill>
        <p:spPr>
          <a:xfrm>
            <a:off x="9870502" y="1993"/>
            <a:ext cx="2321498" cy="8694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14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 flipH="1" rot="-4280492">
            <a:off x="10072296" y="681423"/>
            <a:ext cx="297561" cy="3532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14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 flipH="1">
            <a:off x="11413995" y="223664"/>
            <a:ext cx="196672" cy="8425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PPTMON slide">
  <p:cSld name="11_PPTMON slide"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Google Shape;249;p15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47236" y="7063924"/>
            <a:ext cx="2471738" cy="190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15"/>
          <p:cNvSpPr txBox="1"/>
          <p:nvPr/>
        </p:nvSpPr>
        <p:spPr>
          <a:xfrm>
            <a:off x="4073025" y="7063924"/>
            <a:ext cx="2690631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Presentation template by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1" name="Google Shape;251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10800000">
            <a:off x="9921794" y="5370766"/>
            <a:ext cx="2264229" cy="1485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0800000">
            <a:off x="-5977" y="5030323"/>
            <a:ext cx="2321499" cy="18259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1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rot="10800000">
            <a:off x="9921792" y="-1992"/>
            <a:ext cx="2264229" cy="7316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1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flipH="1" rot="10800000">
            <a:off x="-5976" y="-1992"/>
            <a:ext cx="1994963" cy="11472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1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 rot="10800000">
            <a:off x="-5976" y="5883858"/>
            <a:ext cx="1135841" cy="974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15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 rot="-5400000">
            <a:off x="559850" y="-567512"/>
            <a:ext cx="460333" cy="15919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15"/>
          <p:cNvPicPr preferRelativeResize="0"/>
          <p:nvPr/>
        </p:nvPicPr>
        <p:blipFill rotWithShape="1">
          <a:blip r:embed="rId11">
            <a:alphaModFix/>
          </a:blip>
          <a:srcRect b="0" l="7747" r="0" t="0"/>
          <a:stretch/>
        </p:blipFill>
        <p:spPr>
          <a:xfrm rot="10800000">
            <a:off x="11255947" y="5928020"/>
            <a:ext cx="936053" cy="9302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15"/>
          <p:cNvPicPr preferRelativeResize="0"/>
          <p:nvPr/>
        </p:nvPicPr>
        <p:blipFill rotWithShape="1">
          <a:blip r:embed="rId12">
            <a:alphaModFix/>
          </a:blip>
          <a:srcRect b="0" l="10420" r="0" t="0"/>
          <a:stretch/>
        </p:blipFill>
        <p:spPr>
          <a:xfrm rot="10800000">
            <a:off x="11144794" y="-1686"/>
            <a:ext cx="1041229" cy="10722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15"/>
          <p:cNvPicPr preferRelativeResize="0"/>
          <p:nvPr/>
        </p:nvPicPr>
        <p:blipFill rotWithShape="1">
          <a:blip r:embed="rId13">
            <a:alphaModFix/>
          </a:blip>
          <a:srcRect b="0" l="0" r="8927" t="47815"/>
          <a:stretch/>
        </p:blipFill>
        <p:spPr>
          <a:xfrm flipH="1" rot="10800000">
            <a:off x="9870502" y="5986882"/>
            <a:ext cx="2321498" cy="8694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15"/>
          <p:cNvPicPr preferRelativeResize="0"/>
          <p:nvPr/>
        </p:nvPicPr>
        <p:blipFill rotWithShape="1">
          <a:blip r:embed="rId14">
            <a:alphaModFix/>
          </a:blip>
          <a:srcRect b="27910" l="0" r="23150" t="-1"/>
          <a:stretch/>
        </p:blipFill>
        <p:spPr>
          <a:xfrm rot="10800000">
            <a:off x="-5977" y="-1686"/>
            <a:ext cx="1603203" cy="23712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15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 rot="-6519508">
            <a:off x="10072296" y="5823669"/>
            <a:ext cx="297561" cy="3532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15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 rot="9108079">
            <a:off x="243375" y="2164461"/>
            <a:ext cx="278156" cy="2072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15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 rot="10800000">
            <a:off x="-5976" y="5928020"/>
            <a:ext cx="908375" cy="9282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15"/>
          <p:cNvPicPr preferRelativeResize="0"/>
          <p:nvPr/>
        </p:nvPicPr>
        <p:blipFill rotWithShape="1">
          <a:blip r:embed="rId17">
            <a:alphaModFix/>
          </a:blip>
          <a:srcRect b="33296" l="22180" r="0" t="0"/>
          <a:stretch/>
        </p:blipFill>
        <p:spPr>
          <a:xfrm rot="10800000">
            <a:off x="11479135" y="-1686"/>
            <a:ext cx="706888" cy="6192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15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 rot="10800000">
            <a:off x="11413995" y="5792058"/>
            <a:ext cx="196672" cy="842585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15"/>
          <p:cNvSpPr/>
          <p:nvPr>
            <p:ph idx="2" type="pic"/>
          </p:nvPr>
        </p:nvSpPr>
        <p:spPr>
          <a:xfrm>
            <a:off x="1593808" y="2130273"/>
            <a:ext cx="1947086" cy="1947084"/>
          </a:xfrm>
          <a:prstGeom prst="roundRect">
            <a:avLst>
              <a:gd fmla="val 8840" name="adj"/>
            </a:avLst>
          </a:prstGeom>
          <a:solidFill>
            <a:srgbClr val="F2F2F2"/>
          </a:solidFill>
          <a:ln>
            <a:noFill/>
          </a:ln>
        </p:spPr>
      </p:sp>
      <p:sp>
        <p:nvSpPr>
          <p:cNvPr id="267" name="Google Shape;267;p15"/>
          <p:cNvSpPr/>
          <p:nvPr>
            <p:ph idx="3" type="pic"/>
          </p:nvPr>
        </p:nvSpPr>
        <p:spPr>
          <a:xfrm>
            <a:off x="3946241" y="2130273"/>
            <a:ext cx="1947086" cy="1947084"/>
          </a:xfrm>
          <a:prstGeom prst="roundRect">
            <a:avLst>
              <a:gd fmla="val 8840" name="adj"/>
            </a:avLst>
          </a:prstGeom>
          <a:solidFill>
            <a:srgbClr val="F2F2F2"/>
          </a:solidFill>
          <a:ln>
            <a:noFill/>
          </a:ln>
        </p:spPr>
      </p:sp>
      <p:sp>
        <p:nvSpPr>
          <p:cNvPr id="268" name="Google Shape;268;p15"/>
          <p:cNvSpPr/>
          <p:nvPr>
            <p:ph idx="4" type="pic"/>
          </p:nvPr>
        </p:nvSpPr>
        <p:spPr>
          <a:xfrm>
            <a:off x="6298674" y="2130273"/>
            <a:ext cx="1947086" cy="1947084"/>
          </a:xfrm>
          <a:prstGeom prst="roundRect">
            <a:avLst>
              <a:gd fmla="val 8840" name="adj"/>
            </a:avLst>
          </a:prstGeom>
          <a:solidFill>
            <a:srgbClr val="F2F2F2"/>
          </a:solidFill>
          <a:ln>
            <a:noFill/>
          </a:ln>
        </p:spPr>
      </p:sp>
      <p:sp>
        <p:nvSpPr>
          <p:cNvPr id="269" name="Google Shape;269;p15"/>
          <p:cNvSpPr/>
          <p:nvPr>
            <p:ph idx="5" type="pic"/>
          </p:nvPr>
        </p:nvSpPr>
        <p:spPr>
          <a:xfrm>
            <a:off x="8651106" y="2130273"/>
            <a:ext cx="1947086" cy="1947084"/>
          </a:xfrm>
          <a:prstGeom prst="roundRect">
            <a:avLst>
              <a:gd fmla="val 8840" name="adj"/>
            </a:avLst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PPTMON slide">
  <p:cSld name="12_PPTMON slide"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p16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47236" y="7063924"/>
            <a:ext cx="2471738" cy="190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16"/>
          <p:cNvSpPr txBox="1"/>
          <p:nvPr/>
        </p:nvSpPr>
        <p:spPr>
          <a:xfrm>
            <a:off x="4073025" y="7063924"/>
            <a:ext cx="2690631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Presentation template by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3" name="Google Shape;273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13033" y="5710737"/>
            <a:ext cx="1994963" cy="11472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1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flipH="1" rot="-5400000">
            <a:off x="552793" y="5831534"/>
            <a:ext cx="460333" cy="15919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16"/>
          <p:cNvPicPr preferRelativeResize="0"/>
          <p:nvPr/>
        </p:nvPicPr>
        <p:blipFill rotWithShape="1">
          <a:blip r:embed="rId7">
            <a:alphaModFix/>
          </a:blip>
          <a:srcRect b="27910" l="0" r="23150" t="-1"/>
          <a:stretch/>
        </p:blipFill>
        <p:spPr>
          <a:xfrm flipH="1">
            <a:off x="-13034" y="4486484"/>
            <a:ext cx="1603203" cy="23712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1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flipH="1" rot="1691921">
            <a:off x="236318" y="4484259"/>
            <a:ext cx="278156" cy="2072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1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 flipH="1">
            <a:off x="-13034" y="1993"/>
            <a:ext cx="2321499" cy="18259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1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 flipH="1">
            <a:off x="-13033" y="0"/>
            <a:ext cx="1135841" cy="974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16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 flipH="1">
            <a:off x="-13033" y="1992"/>
            <a:ext cx="908375" cy="9282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16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 flipH="1">
            <a:off x="10012129" y="6153620"/>
            <a:ext cx="2179870" cy="7043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16"/>
          <p:cNvPicPr preferRelativeResize="0"/>
          <p:nvPr/>
        </p:nvPicPr>
        <p:blipFill rotWithShape="1">
          <a:blip r:embed="rId13">
            <a:alphaModFix/>
          </a:blip>
          <a:srcRect b="0" l="10420" r="0" t="0"/>
          <a:stretch/>
        </p:blipFill>
        <p:spPr>
          <a:xfrm flipH="1">
            <a:off x="11150771" y="5785457"/>
            <a:ext cx="1041229" cy="10722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16"/>
          <p:cNvPicPr preferRelativeResize="0"/>
          <p:nvPr/>
        </p:nvPicPr>
        <p:blipFill rotWithShape="1">
          <a:blip r:embed="rId11">
            <a:alphaModFix/>
          </a:blip>
          <a:srcRect b="33296" l="22180" r="0" t="0"/>
          <a:stretch/>
        </p:blipFill>
        <p:spPr>
          <a:xfrm flipH="1">
            <a:off x="11485112" y="6238488"/>
            <a:ext cx="706888" cy="6192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16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 flipH="1">
            <a:off x="10277952" y="1992"/>
            <a:ext cx="1908070" cy="1251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6"/>
          <p:cNvPicPr preferRelativeResize="0"/>
          <p:nvPr/>
        </p:nvPicPr>
        <p:blipFill rotWithShape="1">
          <a:blip r:embed="rId15">
            <a:alphaModFix/>
          </a:blip>
          <a:srcRect b="0" l="7747" r="0" t="0"/>
          <a:stretch/>
        </p:blipFill>
        <p:spPr>
          <a:xfrm flipH="1">
            <a:off x="11255947" y="0"/>
            <a:ext cx="936053" cy="9302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16"/>
          <p:cNvPicPr preferRelativeResize="0"/>
          <p:nvPr/>
        </p:nvPicPr>
        <p:blipFill rotWithShape="1">
          <a:blip r:embed="rId16">
            <a:alphaModFix/>
          </a:blip>
          <a:srcRect b="0" l="0" r="8927" t="47815"/>
          <a:stretch/>
        </p:blipFill>
        <p:spPr>
          <a:xfrm>
            <a:off x="9870502" y="1993"/>
            <a:ext cx="2321498" cy="8694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16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 flipH="1" rot="-4280492">
            <a:off x="10072296" y="681423"/>
            <a:ext cx="297561" cy="3532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16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 flipH="1">
            <a:off x="11413995" y="223664"/>
            <a:ext cx="196672" cy="842585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16"/>
          <p:cNvSpPr/>
          <p:nvPr>
            <p:ph idx="2" type="pic"/>
          </p:nvPr>
        </p:nvSpPr>
        <p:spPr>
          <a:xfrm>
            <a:off x="1346052" y="2095789"/>
            <a:ext cx="2245424" cy="2245424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289" name="Google Shape;289;p16"/>
          <p:cNvSpPr/>
          <p:nvPr>
            <p:ph idx="3" type="pic"/>
          </p:nvPr>
        </p:nvSpPr>
        <p:spPr>
          <a:xfrm>
            <a:off x="4973287" y="2095789"/>
            <a:ext cx="2245424" cy="2245424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290" name="Google Shape;290;p16"/>
          <p:cNvSpPr/>
          <p:nvPr>
            <p:ph idx="4" type="pic"/>
          </p:nvPr>
        </p:nvSpPr>
        <p:spPr>
          <a:xfrm>
            <a:off x="8600523" y="2095789"/>
            <a:ext cx="2245424" cy="2245424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_PPTMON slide">
  <p:cSld name="13_PPTMON slide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" name="Google Shape;292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10191059" y="5710737"/>
            <a:ext cx="1994963" cy="11472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10800000">
            <a:off x="-13033" y="5604133"/>
            <a:ext cx="1908070" cy="1251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17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647236" y="7063924"/>
            <a:ext cx="2471738" cy="190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17"/>
          <p:cNvSpPr txBox="1"/>
          <p:nvPr/>
        </p:nvSpPr>
        <p:spPr>
          <a:xfrm>
            <a:off x="4073025" y="7063924"/>
            <a:ext cx="2690631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Presentation template by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6" name="Google Shape;296;p1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flipH="1" rot="-5400000">
            <a:off x="552793" y="5831534"/>
            <a:ext cx="460333" cy="15919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1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flipH="1">
            <a:off x="-13033" y="0"/>
            <a:ext cx="1135841" cy="974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1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 flipH="1">
            <a:off x="-13033" y="1992"/>
            <a:ext cx="908375" cy="9282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17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9870500" y="1993"/>
            <a:ext cx="2321499" cy="182599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17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 flipH="1" rot="10800000">
            <a:off x="-13034" y="0"/>
            <a:ext cx="2179870" cy="7043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17"/>
          <p:cNvPicPr preferRelativeResize="0"/>
          <p:nvPr/>
        </p:nvPicPr>
        <p:blipFill rotWithShape="1">
          <a:blip r:embed="rId12">
            <a:alphaModFix/>
          </a:blip>
          <a:srcRect b="0" l="10420" r="0" t="0"/>
          <a:stretch/>
        </p:blipFill>
        <p:spPr>
          <a:xfrm rot="10800000">
            <a:off x="11150771" y="306"/>
            <a:ext cx="1041229" cy="107223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17"/>
          <p:cNvPicPr preferRelativeResize="0"/>
          <p:nvPr/>
        </p:nvPicPr>
        <p:blipFill rotWithShape="1">
          <a:blip r:embed="rId9">
            <a:alphaModFix/>
          </a:blip>
          <a:srcRect b="33296" l="22180" r="0" t="0"/>
          <a:stretch/>
        </p:blipFill>
        <p:spPr>
          <a:xfrm rot="10800000">
            <a:off x="11485112" y="306"/>
            <a:ext cx="706888" cy="619206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17"/>
          <p:cNvSpPr/>
          <p:nvPr>
            <p:ph idx="2" type="pic"/>
          </p:nvPr>
        </p:nvSpPr>
        <p:spPr>
          <a:xfrm>
            <a:off x="493486" y="3428993"/>
            <a:ext cx="11205028" cy="2935509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PPTMON slide">
  <p:cSld name="14_PPTMON slide"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10800000">
            <a:off x="10191059" y="0"/>
            <a:ext cx="1994963" cy="114726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3033" y="1992"/>
            <a:ext cx="1908070" cy="1251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5400000">
            <a:off x="552793" y="-565520"/>
            <a:ext cx="460333" cy="159198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10800000">
            <a:off x="-13033" y="5883551"/>
            <a:ext cx="1135841" cy="974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1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flipH="1" rot="10800000">
            <a:off x="9870500" y="5030016"/>
            <a:ext cx="2321499" cy="182599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1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-13034" y="6153620"/>
            <a:ext cx="2179870" cy="7043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18"/>
          <p:cNvPicPr preferRelativeResize="0"/>
          <p:nvPr/>
        </p:nvPicPr>
        <p:blipFill rotWithShape="1">
          <a:blip r:embed="rId8">
            <a:alphaModFix/>
          </a:blip>
          <a:srcRect b="0" l="10420" r="0" t="0"/>
          <a:stretch/>
        </p:blipFill>
        <p:spPr>
          <a:xfrm flipH="1">
            <a:off x="11150771" y="5785457"/>
            <a:ext cx="1041229" cy="1072237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18"/>
          <p:cNvPicPr preferRelativeResize="0"/>
          <p:nvPr/>
        </p:nvPicPr>
        <p:blipFill rotWithShape="1">
          <a:blip r:embed="rId9">
            <a:alphaModFix/>
          </a:blip>
          <a:srcRect b="0" l="7747" r="0" t="0"/>
          <a:stretch/>
        </p:blipFill>
        <p:spPr>
          <a:xfrm flipH="1">
            <a:off x="11255947" y="0"/>
            <a:ext cx="936053" cy="930287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18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 flipH="1">
            <a:off x="11838556" y="664382"/>
            <a:ext cx="196672" cy="84258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18">
            <a:hlinkClick r:id="rId11"/>
          </p:cNvPr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5647236" y="7063924"/>
            <a:ext cx="2471738" cy="190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18"/>
          <p:cNvSpPr txBox="1"/>
          <p:nvPr/>
        </p:nvSpPr>
        <p:spPr>
          <a:xfrm>
            <a:off x="4073025" y="7063924"/>
            <a:ext cx="2690631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13"/>
              </a:rPr>
              <a:t>Presentation template by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6" name="Google Shape;316;p18"/>
          <p:cNvPicPr preferRelativeResize="0"/>
          <p:nvPr/>
        </p:nvPicPr>
        <p:blipFill rotWithShape="1">
          <a:blip r:embed="rId14">
            <a:alphaModFix/>
          </a:blip>
          <a:srcRect b="27910" l="0" r="23150" t="-1"/>
          <a:stretch/>
        </p:blipFill>
        <p:spPr>
          <a:xfrm rot="5400000">
            <a:off x="370971" y="4870794"/>
            <a:ext cx="1603203" cy="237121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18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 rot="3708079">
            <a:off x="2117680" y="6365926"/>
            <a:ext cx="278156" cy="207288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18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 flipH="1">
            <a:off x="-13033" y="1992"/>
            <a:ext cx="908375" cy="92829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18"/>
          <p:cNvPicPr preferRelativeResize="0"/>
          <p:nvPr/>
        </p:nvPicPr>
        <p:blipFill rotWithShape="1">
          <a:blip r:embed="rId16">
            <a:alphaModFix/>
          </a:blip>
          <a:srcRect b="33296" l="22180" r="0" t="0"/>
          <a:stretch/>
        </p:blipFill>
        <p:spPr>
          <a:xfrm rot="10800000">
            <a:off x="11485112" y="306"/>
            <a:ext cx="706888" cy="61920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18"/>
          <p:cNvPicPr preferRelativeResize="0"/>
          <p:nvPr/>
        </p:nvPicPr>
        <p:blipFill rotWithShape="1">
          <a:blip r:embed="rId17">
            <a:alphaModFix/>
          </a:blip>
          <a:srcRect b="0" l="0" r="8927" t="47815"/>
          <a:stretch/>
        </p:blipFill>
        <p:spPr>
          <a:xfrm flipH="1" rot="10800000">
            <a:off x="9870502" y="5986575"/>
            <a:ext cx="2321498" cy="869432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18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 rot="-6519508">
            <a:off x="10072296" y="5823362"/>
            <a:ext cx="297561" cy="353215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18"/>
          <p:cNvSpPr/>
          <p:nvPr>
            <p:ph idx="2" type="pic"/>
          </p:nvPr>
        </p:nvSpPr>
        <p:spPr>
          <a:xfrm>
            <a:off x="2048152" y="748842"/>
            <a:ext cx="2422446" cy="5256000"/>
          </a:xfrm>
          <a:prstGeom prst="roundRect">
            <a:avLst>
              <a:gd fmla="val 14137" name="adj"/>
            </a:avLst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_PPTMON slide">
  <p:cSld name="16_PPTMON slide"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p19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47236" y="7063924"/>
            <a:ext cx="2471738" cy="190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19"/>
          <p:cNvSpPr txBox="1"/>
          <p:nvPr/>
        </p:nvSpPr>
        <p:spPr>
          <a:xfrm>
            <a:off x="4073025" y="7063924"/>
            <a:ext cx="2690631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Presentation template by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6" name="Google Shape;326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flipH="1">
            <a:off x="-13033" y="306"/>
            <a:ext cx="1135841" cy="974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1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flipH="1" rot="10800000">
            <a:off x="-13034" y="306"/>
            <a:ext cx="2179870" cy="7043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19"/>
          <p:cNvPicPr preferRelativeResize="0"/>
          <p:nvPr/>
        </p:nvPicPr>
        <p:blipFill rotWithShape="1">
          <a:blip r:embed="rId7">
            <a:alphaModFix/>
          </a:blip>
          <a:srcRect b="27910" l="0" r="23150" t="-1"/>
          <a:stretch/>
        </p:blipFill>
        <p:spPr>
          <a:xfrm flipH="1" rot="5400000">
            <a:off x="370971" y="-383698"/>
            <a:ext cx="1603203" cy="237121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1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flipH="1" rot="7091921">
            <a:off x="2117680" y="285092"/>
            <a:ext cx="278156" cy="207288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1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 flipH="1" rot="10800000">
            <a:off x="-13033" y="5604439"/>
            <a:ext cx="1908070" cy="1251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19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 flipH="1" rot="-5400000">
            <a:off x="552793" y="5831840"/>
            <a:ext cx="460333" cy="159198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19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 rot="10800000">
            <a:off x="-13033" y="5928019"/>
            <a:ext cx="908375" cy="92829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19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 rot="10800000">
            <a:off x="10191059" y="0"/>
            <a:ext cx="1994963" cy="1147263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19"/>
          <p:cNvPicPr preferRelativeResize="0"/>
          <p:nvPr/>
        </p:nvPicPr>
        <p:blipFill rotWithShape="1">
          <a:blip r:embed="rId13">
            <a:alphaModFix/>
          </a:blip>
          <a:srcRect b="0" l="7747" r="0" t="0"/>
          <a:stretch/>
        </p:blipFill>
        <p:spPr>
          <a:xfrm flipH="1">
            <a:off x="11255947" y="0"/>
            <a:ext cx="936053" cy="930287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19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 flipH="1">
            <a:off x="11838556" y="664382"/>
            <a:ext cx="196672" cy="84258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19"/>
          <p:cNvPicPr preferRelativeResize="0"/>
          <p:nvPr/>
        </p:nvPicPr>
        <p:blipFill rotWithShape="1">
          <a:blip r:embed="rId11">
            <a:alphaModFix/>
          </a:blip>
          <a:srcRect b="33296" l="22180" r="0" t="0"/>
          <a:stretch/>
        </p:blipFill>
        <p:spPr>
          <a:xfrm rot="10800000">
            <a:off x="11485112" y="306"/>
            <a:ext cx="706888" cy="61920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19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 flipH="1" rot="10800000">
            <a:off x="9870500" y="5030016"/>
            <a:ext cx="2321499" cy="182599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19"/>
          <p:cNvPicPr preferRelativeResize="0"/>
          <p:nvPr/>
        </p:nvPicPr>
        <p:blipFill rotWithShape="1">
          <a:blip r:embed="rId16">
            <a:alphaModFix/>
          </a:blip>
          <a:srcRect b="0" l="10420" r="0" t="0"/>
          <a:stretch/>
        </p:blipFill>
        <p:spPr>
          <a:xfrm flipH="1">
            <a:off x="11150771" y="5785457"/>
            <a:ext cx="1041229" cy="1072237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19"/>
          <p:cNvPicPr preferRelativeResize="0"/>
          <p:nvPr/>
        </p:nvPicPr>
        <p:blipFill rotWithShape="1">
          <a:blip r:embed="rId17">
            <a:alphaModFix/>
          </a:blip>
          <a:srcRect b="0" l="0" r="8927" t="47815"/>
          <a:stretch/>
        </p:blipFill>
        <p:spPr>
          <a:xfrm flipH="1" rot="10800000">
            <a:off x="9870502" y="5986575"/>
            <a:ext cx="2321498" cy="869432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19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 rot="-6519508">
            <a:off x="10072296" y="5823362"/>
            <a:ext cx="297561" cy="353215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19"/>
          <p:cNvSpPr/>
          <p:nvPr>
            <p:ph idx="2" type="pic"/>
          </p:nvPr>
        </p:nvSpPr>
        <p:spPr>
          <a:xfrm>
            <a:off x="1796206" y="1325444"/>
            <a:ext cx="5209432" cy="3222744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PTMON custom">
  <p:cSld name="PPTMON custom"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3" name="Google Shape;343;p20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47236" y="7063924"/>
            <a:ext cx="2471738" cy="190500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20"/>
          <p:cNvSpPr txBox="1"/>
          <p:nvPr/>
        </p:nvSpPr>
        <p:spPr>
          <a:xfrm>
            <a:off x="4073025" y="7063924"/>
            <a:ext cx="2690631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Presentation template by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PPTMON slide">
  <p:cSld name="1_PPTMON slide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3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47236" y="7063924"/>
            <a:ext cx="2471738" cy="190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3"/>
          <p:cNvSpPr txBox="1"/>
          <p:nvPr/>
        </p:nvSpPr>
        <p:spPr>
          <a:xfrm>
            <a:off x="4073025" y="7063924"/>
            <a:ext cx="2690631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Presentation template by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" name="Google Shape;31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" y="0"/>
            <a:ext cx="1908070" cy="1251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32;p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870501" y="1"/>
            <a:ext cx="2321499" cy="182599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33;p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" y="6153927"/>
            <a:ext cx="2179870" cy="7043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flipH="1">
            <a:off x="10197036" y="5711044"/>
            <a:ext cx="1994963" cy="1147263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oogle Shape;35;p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1056158" y="-1992"/>
            <a:ext cx="1135841" cy="974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36;p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 rot="5400000">
            <a:off x="11165840" y="5831841"/>
            <a:ext cx="460333" cy="159198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37;p3"/>
          <p:cNvPicPr preferRelativeResize="0"/>
          <p:nvPr/>
        </p:nvPicPr>
        <p:blipFill rotWithShape="1">
          <a:blip r:embed="rId11">
            <a:alphaModFix/>
          </a:blip>
          <a:srcRect b="0" l="7747" r="0" t="0"/>
          <a:stretch/>
        </p:blipFill>
        <p:spPr>
          <a:xfrm>
            <a:off x="-5977" y="-1992"/>
            <a:ext cx="936053" cy="930287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38;p3"/>
          <p:cNvPicPr preferRelativeResize="0"/>
          <p:nvPr/>
        </p:nvPicPr>
        <p:blipFill rotWithShape="1">
          <a:blip r:embed="rId12">
            <a:alphaModFix/>
          </a:blip>
          <a:srcRect b="0" l="10420" r="0" t="0"/>
          <a:stretch/>
        </p:blipFill>
        <p:spPr>
          <a:xfrm>
            <a:off x="0" y="5785764"/>
            <a:ext cx="1041229" cy="1072237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3"/>
          <p:cNvPicPr preferRelativeResize="0"/>
          <p:nvPr/>
        </p:nvPicPr>
        <p:blipFill rotWithShape="1">
          <a:blip r:embed="rId13">
            <a:alphaModFix/>
          </a:blip>
          <a:srcRect b="0" l="0" r="8927" t="47815"/>
          <a:stretch/>
        </p:blipFill>
        <p:spPr>
          <a:xfrm flipH="1">
            <a:off x="-5977" y="1"/>
            <a:ext cx="2321498" cy="869432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Google Shape;40;p3"/>
          <p:cNvPicPr preferRelativeResize="0"/>
          <p:nvPr/>
        </p:nvPicPr>
        <p:blipFill rotWithShape="1">
          <a:blip r:embed="rId14">
            <a:alphaModFix/>
          </a:blip>
          <a:srcRect b="27910" l="0" r="23150" t="-1"/>
          <a:stretch/>
        </p:blipFill>
        <p:spPr>
          <a:xfrm>
            <a:off x="10588797" y="4486791"/>
            <a:ext cx="1603203" cy="237121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41;p3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 rot="4280492">
            <a:off x="1816166" y="679431"/>
            <a:ext cx="297561" cy="35321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42;p3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 rot="-1691921">
            <a:off x="11664492" y="4484566"/>
            <a:ext cx="278156" cy="207288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43;p3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11283624" y="0"/>
            <a:ext cx="908375" cy="92829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44;p3"/>
          <p:cNvPicPr preferRelativeResize="0"/>
          <p:nvPr/>
        </p:nvPicPr>
        <p:blipFill rotWithShape="1">
          <a:blip r:embed="rId18">
            <a:alphaModFix/>
          </a:blip>
          <a:srcRect b="33296" l="22180" r="0" t="0"/>
          <a:stretch/>
        </p:blipFill>
        <p:spPr>
          <a:xfrm>
            <a:off x="0" y="6238795"/>
            <a:ext cx="706888" cy="619206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45;p3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575356" y="221672"/>
            <a:ext cx="196672" cy="8425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PTMON slide">
  <p:cSld name="PPTMON slide"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6" name="Google Shape;346;p21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47236" y="7063924"/>
            <a:ext cx="2471738" cy="190500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21"/>
          <p:cNvSpPr txBox="1"/>
          <p:nvPr/>
        </p:nvSpPr>
        <p:spPr>
          <a:xfrm>
            <a:off x="4073025" y="7063924"/>
            <a:ext cx="2690631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Presentation template by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PPTMON slide">
  <p:cSld name="5_PPTMON slide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Google Shape;47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10191059" y="5710737"/>
            <a:ext cx="1994963" cy="1147263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Google Shape;48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10800000">
            <a:off x="-13033" y="5604133"/>
            <a:ext cx="1908070" cy="1251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49;p4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647236" y="7063924"/>
            <a:ext cx="2471738" cy="19050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4"/>
          <p:cNvSpPr txBox="1"/>
          <p:nvPr/>
        </p:nvSpPr>
        <p:spPr>
          <a:xfrm>
            <a:off x="4073025" y="7063924"/>
            <a:ext cx="2690631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Presentation template by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1" name="Google Shape;51;p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flipH="1" rot="-5400000">
            <a:off x="552793" y="5831534"/>
            <a:ext cx="460333" cy="1591986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Google Shape;52;p4"/>
          <p:cNvPicPr preferRelativeResize="0"/>
          <p:nvPr/>
        </p:nvPicPr>
        <p:blipFill rotWithShape="1">
          <a:blip r:embed="rId8">
            <a:alphaModFix/>
          </a:blip>
          <a:srcRect b="27910" l="0" r="23150" t="-1"/>
          <a:stretch/>
        </p:blipFill>
        <p:spPr>
          <a:xfrm rot="5400000">
            <a:off x="370971" y="4870794"/>
            <a:ext cx="1603203" cy="237121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53;p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 rot="3708079">
            <a:off x="2117680" y="6365926"/>
            <a:ext cx="278156" cy="207288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54;p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 flipH="1">
            <a:off x="-13033" y="0"/>
            <a:ext cx="1135841" cy="974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4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 flipH="1">
            <a:off x="-13033" y="1992"/>
            <a:ext cx="908375" cy="92829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4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9870500" y="1993"/>
            <a:ext cx="2321499" cy="1825991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4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 flipH="1" rot="10800000">
            <a:off x="-13034" y="0"/>
            <a:ext cx="2179870" cy="7043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4"/>
          <p:cNvPicPr preferRelativeResize="0"/>
          <p:nvPr/>
        </p:nvPicPr>
        <p:blipFill rotWithShape="1">
          <a:blip r:embed="rId14">
            <a:alphaModFix/>
          </a:blip>
          <a:srcRect b="0" l="10420" r="0" t="0"/>
          <a:stretch/>
        </p:blipFill>
        <p:spPr>
          <a:xfrm rot="10800000">
            <a:off x="11150771" y="306"/>
            <a:ext cx="1041229" cy="1072237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4"/>
          <p:cNvPicPr preferRelativeResize="0"/>
          <p:nvPr/>
        </p:nvPicPr>
        <p:blipFill rotWithShape="1">
          <a:blip r:embed="rId11">
            <a:alphaModFix/>
          </a:blip>
          <a:srcRect b="33296" l="22180" r="0" t="0"/>
          <a:stretch/>
        </p:blipFill>
        <p:spPr>
          <a:xfrm rot="10800000">
            <a:off x="11485112" y="306"/>
            <a:ext cx="706888" cy="619206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4"/>
          <p:cNvPicPr preferRelativeResize="0"/>
          <p:nvPr/>
        </p:nvPicPr>
        <p:blipFill rotWithShape="1">
          <a:blip r:embed="rId15">
            <a:alphaModFix/>
          </a:blip>
          <a:srcRect b="0" l="7747" r="0" t="0"/>
          <a:stretch/>
        </p:blipFill>
        <p:spPr>
          <a:xfrm rot="10800000">
            <a:off x="11255947" y="5927713"/>
            <a:ext cx="936053" cy="930287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4"/>
          <p:cNvPicPr preferRelativeResize="0"/>
          <p:nvPr/>
        </p:nvPicPr>
        <p:blipFill rotWithShape="1">
          <a:blip r:embed="rId16">
            <a:alphaModFix/>
          </a:blip>
          <a:srcRect b="0" l="0" r="8927" t="47815"/>
          <a:stretch/>
        </p:blipFill>
        <p:spPr>
          <a:xfrm flipH="1" rot="10800000">
            <a:off x="9870502" y="5986575"/>
            <a:ext cx="2321498" cy="869432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4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 rot="-6519508">
            <a:off x="10072296" y="5823362"/>
            <a:ext cx="297561" cy="35321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4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 rot="10800000">
            <a:off x="11413995" y="5791751"/>
            <a:ext cx="196672" cy="8425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PPTMON slide">
  <p:cSld name="3_PPTMON slide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5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47236" y="7063924"/>
            <a:ext cx="2471738" cy="1905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5"/>
          <p:cNvSpPr txBox="1"/>
          <p:nvPr/>
        </p:nvSpPr>
        <p:spPr>
          <a:xfrm>
            <a:off x="4073025" y="7063924"/>
            <a:ext cx="2690631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Presentation template by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7" name="Google Shape;67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10800000">
            <a:off x="9921794" y="5370766"/>
            <a:ext cx="2264229" cy="1485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0800000">
            <a:off x="-5977" y="5030323"/>
            <a:ext cx="2321499" cy="1825991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rot="10800000">
            <a:off x="9921792" y="-1992"/>
            <a:ext cx="2264229" cy="731638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flipH="1" rot="10800000">
            <a:off x="-5976" y="-1992"/>
            <a:ext cx="1994963" cy="114726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 rot="10800000">
            <a:off x="-5976" y="5883858"/>
            <a:ext cx="1135841" cy="974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5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 rot="-5400000">
            <a:off x="559850" y="-567512"/>
            <a:ext cx="460333" cy="1591986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5"/>
          <p:cNvPicPr preferRelativeResize="0"/>
          <p:nvPr/>
        </p:nvPicPr>
        <p:blipFill rotWithShape="1">
          <a:blip r:embed="rId11">
            <a:alphaModFix/>
          </a:blip>
          <a:srcRect b="0" l="7747" r="0" t="0"/>
          <a:stretch/>
        </p:blipFill>
        <p:spPr>
          <a:xfrm rot="10800000">
            <a:off x="11255947" y="5928020"/>
            <a:ext cx="936053" cy="930287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5"/>
          <p:cNvPicPr preferRelativeResize="0"/>
          <p:nvPr/>
        </p:nvPicPr>
        <p:blipFill rotWithShape="1">
          <a:blip r:embed="rId12">
            <a:alphaModFix/>
          </a:blip>
          <a:srcRect b="0" l="10420" r="0" t="0"/>
          <a:stretch/>
        </p:blipFill>
        <p:spPr>
          <a:xfrm rot="10800000">
            <a:off x="11144794" y="-1686"/>
            <a:ext cx="1041229" cy="1072237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5"/>
          <p:cNvPicPr preferRelativeResize="0"/>
          <p:nvPr/>
        </p:nvPicPr>
        <p:blipFill rotWithShape="1">
          <a:blip r:embed="rId13">
            <a:alphaModFix/>
          </a:blip>
          <a:srcRect b="0" l="0" r="8927" t="47815"/>
          <a:stretch/>
        </p:blipFill>
        <p:spPr>
          <a:xfrm flipH="1" rot="10800000">
            <a:off x="9870502" y="5986882"/>
            <a:ext cx="2321498" cy="86943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5"/>
          <p:cNvPicPr preferRelativeResize="0"/>
          <p:nvPr/>
        </p:nvPicPr>
        <p:blipFill rotWithShape="1">
          <a:blip r:embed="rId14">
            <a:alphaModFix/>
          </a:blip>
          <a:srcRect b="27910" l="0" r="23150" t="-1"/>
          <a:stretch/>
        </p:blipFill>
        <p:spPr>
          <a:xfrm rot="10800000">
            <a:off x="-5977" y="-1686"/>
            <a:ext cx="1603203" cy="237121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5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 rot="-6519508">
            <a:off x="10072296" y="5823669"/>
            <a:ext cx="297561" cy="35321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5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 rot="9108079">
            <a:off x="243375" y="2164461"/>
            <a:ext cx="278156" cy="20728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5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 rot="10800000">
            <a:off x="-5976" y="5928020"/>
            <a:ext cx="908375" cy="92829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5"/>
          <p:cNvPicPr preferRelativeResize="0"/>
          <p:nvPr/>
        </p:nvPicPr>
        <p:blipFill rotWithShape="1">
          <a:blip r:embed="rId17">
            <a:alphaModFix/>
          </a:blip>
          <a:srcRect b="33296" l="22180" r="0" t="0"/>
          <a:stretch/>
        </p:blipFill>
        <p:spPr>
          <a:xfrm rot="10800000">
            <a:off x="11479135" y="-1686"/>
            <a:ext cx="706888" cy="619206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5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 rot="10800000">
            <a:off x="11413995" y="5792058"/>
            <a:ext cx="196672" cy="8425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PPTMON title">
  <p:cSld name="1_PPTMON title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6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47236" y="7063924"/>
            <a:ext cx="2471738" cy="19050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6"/>
          <p:cNvSpPr txBox="1"/>
          <p:nvPr/>
        </p:nvSpPr>
        <p:spPr>
          <a:xfrm>
            <a:off x="4073025" y="7063924"/>
            <a:ext cx="2690631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Presentation template by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5" name="Google Shape;85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flipH="1">
            <a:off x="8586481" y="0"/>
            <a:ext cx="3599543" cy="2361642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flipH="1">
            <a:off x="-5976" y="1"/>
            <a:ext cx="3690587" cy="2902856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flipH="1">
            <a:off x="7403163" y="5312518"/>
            <a:ext cx="4782861" cy="1545482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-5976" y="5034147"/>
            <a:ext cx="3171479" cy="1823853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 flipH="1">
            <a:off x="-5975" y="-1992"/>
            <a:ext cx="1988457" cy="1705916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 flipH="1" rot="-5400000">
            <a:off x="1095920" y="5140497"/>
            <a:ext cx="770469" cy="266454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6"/>
          <p:cNvPicPr preferRelativeResize="0"/>
          <p:nvPr/>
        </p:nvPicPr>
        <p:blipFill rotWithShape="1">
          <a:blip r:embed="rId11">
            <a:alphaModFix/>
          </a:blip>
          <a:srcRect b="0" l="7747" r="0" t="0"/>
          <a:stretch/>
        </p:blipFill>
        <p:spPr>
          <a:xfrm flipH="1">
            <a:off x="10625310" y="-1992"/>
            <a:ext cx="1566691" cy="1557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6"/>
          <p:cNvPicPr preferRelativeResize="0"/>
          <p:nvPr/>
        </p:nvPicPr>
        <p:blipFill rotWithShape="1">
          <a:blip r:embed="rId12">
            <a:alphaModFix/>
          </a:blip>
          <a:srcRect b="0" l="10420" r="0" t="0"/>
          <a:stretch/>
        </p:blipFill>
        <p:spPr>
          <a:xfrm flipH="1">
            <a:off x="10363199" y="4980891"/>
            <a:ext cx="1822825" cy="1877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6"/>
          <p:cNvPicPr preferRelativeResize="0"/>
          <p:nvPr/>
        </p:nvPicPr>
        <p:blipFill rotWithShape="1">
          <a:blip r:embed="rId13">
            <a:alphaModFix/>
          </a:blip>
          <a:srcRect b="0" l="0" r="8927" t="47815"/>
          <a:stretch/>
        </p:blipFill>
        <p:spPr>
          <a:xfrm>
            <a:off x="7351810" y="-1994"/>
            <a:ext cx="4840191" cy="1812717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6"/>
          <p:cNvPicPr preferRelativeResize="0"/>
          <p:nvPr/>
        </p:nvPicPr>
        <p:blipFill rotWithShape="1">
          <a:blip r:embed="rId14">
            <a:alphaModFix/>
          </a:blip>
          <a:srcRect b="27910" l="0" r="23150" t="-1"/>
          <a:stretch/>
        </p:blipFill>
        <p:spPr>
          <a:xfrm flipH="1">
            <a:off x="-5977" y="1914164"/>
            <a:ext cx="3342586" cy="4943836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6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 flipH="1" rot="-4280492">
            <a:off x="10794691" y="837871"/>
            <a:ext cx="647978" cy="7691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6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 flipH="1" rot="6690677">
            <a:off x="3033748" y="5934105"/>
            <a:ext cx="605723" cy="451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6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 flipH="1">
            <a:off x="-5976" y="0"/>
            <a:ext cx="1071704" cy="1095206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6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 flipH="1">
            <a:off x="11565978" y="1668386"/>
            <a:ext cx="363437" cy="1557039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6"/>
          <p:cNvPicPr preferRelativeResize="0"/>
          <p:nvPr/>
        </p:nvPicPr>
        <p:blipFill rotWithShape="1">
          <a:blip r:embed="rId17">
            <a:alphaModFix/>
          </a:blip>
          <a:srcRect b="33296" l="22180" r="0" t="0"/>
          <a:stretch/>
        </p:blipFill>
        <p:spPr>
          <a:xfrm flipH="1">
            <a:off x="11352034" y="6127458"/>
            <a:ext cx="833990" cy="7305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PPTMON slide">
  <p:cSld name="2_PPTMON slide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7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47236" y="7063924"/>
            <a:ext cx="2471738" cy="190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7"/>
          <p:cNvSpPr txBox="1"/>
          <p:nvPr/>
        </p:nvSpPr>
        <p:spPr>
          <a:xfrm>
            <a:off x="4073025" y="7063924"/>
            <a:ext cx="2690631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Presentation template by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3" name="Google Shape;103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flipH="1" rot="10800000">
            <a:off x="0" y="5370766"/>
            <a:ext cx="2264229" cy="1485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flipH="1" rot="10800000">
            <a:off x="9870501" y="5030323"/>
            <a:ext cx="2321499" cy="18259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flipH="1" rot="10800000">
            <a:off x="1" y="-1992"/>
            <a:ext cx="3008574" cy="9721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rot="10800000">
            <a:off x="10197036" y="-1992"/>
            <a:ext cx="1994963" cy="11472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 flipH="1" rot="10800000">
            <a:off x="11056158" y="5883858"/>
            <a:ext cx="1135841" cy="974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7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 flipH="1" rot="5400000">
            <a:off x="11165840" y="-567512"/>
            <a:ext cx="460333" cy="15919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7"/>
          <p:cNvPicPr preferRelativeResize="0"/>
          <p:nvPr/>
        </p:nvPicPr>
        <p:blipFill rotWithShape="1">
          <a:blip r:embed="rId11">
            <a:alphaModFix/>
          </a:blip>
          <a:srcRect b="0" l="7747" r="0" t="0"/>
          <a:stretch/>
        </p:blipFill>
        <p:spPr>
          <a:xfrm flipH="1" rot="10800000">
            <a:off x="-5977" y="5928020"/>
            <a:ext cx="936053" cy="9302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7"/>
          <p:cNvPicPr preferRelativeResize="0"/>
          <p:nvPr/>
        </p:nvPicPr>
        <p:blipFill rotWithShape="1">
          <a:blip r:embed="rId12">
            <a:alphaModFix/>
          </a:blip>
          <a:srcRect b="0" l="10420" r="0" t="0"/>
          <a:stretch/>
        </p:blipFill>
        <p:spPr>
          <a:xfrm flipH="1" rot="10800000">
            <a:off x="0" y="-1686"/>
            <a:ext cx="1041229" cy="10722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7"/>
          <p:cNvPicPr preferRelativeResize="0"/>
          <p:nvPr/>
        </p:nvPicPr>
        <p:blipFill rotWithShape="1">
          <a:blip r:embed="rId13">
            <a:alphaModFix/>
          </a:blip>
          <a:srcRect b="0" l="0" r="8927" t="47815"/>
          <a:stretch/>
        </p:blipFill>
        <p:spPr>
          <a:xfrm rot="10800000">
            <a:off x="-5977" y="5986882"/>
            <a:ext cx="2321498" cy="8694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7"/>
          <p:cNvPicPr preferRelativeResize="0"/>
          <p:nvPr/>
        </p:nvPicPr>
        <p:blipFill rotWithShape="1">
          <a:blip r:embed="rId14">
            <a:alphaModFix/>
          </a:blip>
          <a:srcRect b="27910" l="0" r="23150" t="-1"/>
          <a:stretch/>
        </p:blipFill>
        <p:spPr>
          <a:xfrm flipH="1" rot="10800000">
            <a:off x="10588797" y="-1686"/>
            <a:ext cx="1603203" cy="23712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7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 flipH="1" rot="6519508">
            <a:off x="1816166" y="5823669"/>
            <a:ext cx="297561" cy="3532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7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 flipH="1" rot="-9108079">
            <a:off x="11664492" y="2164461"/>
            <a:ext cx="278156" cy="2072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7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 flipH="1" rot="10800000">
            <a:off x="11283624" y="5928020"/>
            <a:ext cx="908375" cy="9282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7"/>
          <p:cNvPicPr preferRelativeResize="0"/>
          <p:nvPr/>
        </p:nvPicPr>
        <p:blipFill rotWithShape="1">
          <a:blip r:embed="rId17">
            <a:alphaModFix/>
          </a:blip>
          <a:srcRect b="33296" l="22180" r="0" t="0"/>
          <a:stretch/>
        </p:blipFill>
        <p:spPr>
          <a:xfrm flipH="1" rot="10800000">
            <a:off x="0" y="-1686"/>
            <a:ext cx="706888" cy="6192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7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 flipH="1" rot="10800000">
            <a:off x="575356" y="5792058"/>
            <a:ext cx="196672" cy="8425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PPTMON slide">
  <p:cSld name="6_PPTMON slide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10800000">
            <a:off x="10191059" y="0"/>
            <a:ext cx="1994963" cy="11472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3033" y="1992"/>
            <a:ext cx="1908070" cy="1251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5400000">
            <a:off x="552793" y="-565520"/>
            <a:ext cx="460333" cy="15919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10800000">
            <a:off x="-13033" y="5883551"/>
            <a:ext cx="1135841" cy="974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flipH="1" rot="10800000">
            <a:off x="9870500" y="5030016"/>
            <a:ext cx="2321499" cy="18259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-13034" y="6153620"/>
            <a:ext cx="2179870" cy="7043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8"/>
          <p:cNvPicPr preferRelativeResize="0"/>
          <p:nvPr/>
        </p:nvPicPr>
        <p:blipFill rotWithShape="1">
          <a:blip r:embed="rId8">
            <a:alphaModFix/>
          </a:blip>
          <a:srcRect b="0" l="10420" r="0" t="0"/>
          <a:stretch/>
        </p:blipFill>
        <p:spPr>
          <a:xfrm flipH="1">
            <a:off x="11150771" y="5785457"/>
            <a:ext cx="1041229" cy="10722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8"/>
          <p:cNvPicPr preferRelativeResize="0"/>
          <p:nvPr/>
        </p:nvPicPr>
        <p:blipFill rotWithShape="1">
          <a:blip r:embed="rId9">
            <a:alphaModFix/>
          </a:blip>
          <a:srcRect b="0" l="7747" r="0" t="0"/>
          <a:stretch/>
        </p:blipFill>
        <p:spPr>
          <a:xfrm flipH="1">
            <a:off x="11255947" y="0"/>
            <a:ext cx="936053" cy="9302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8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 flipH="1">
            <a:off x="11838556" y="664382"/>
            <a:ext cx="196672" cy="8425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8">
            <a:hlinkClick r:id="rId11"/>
          </p:cNvPr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5647236" y="7063924"/>
            <a:ext cx="2471738" cy="190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8"/>
          <p:cNvSpPr txBox="1"/>
          <p:nvPr/>
        </p:nvSpPr>
        <p:spPr>
          <a:xfrm>
            <a:off x="4073025" y="7063924"/>
            <a:ext cx="2690631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13"/>
              </a:rPr>
              <a:t>Presentation template by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0" name="Google Shape;130;p8"/>
          <p:cNvPicPr preferRelativeResize="0"/>
          <p:nvPr/>
        </p:nvPicPr>
        <p:blipFill rotWithShape="1">
          <a:blip r:embed="rId14">
            <a:alphaModFix/>
          </a:blip>
          <a:srcRect b="27910" l="0" r="23150" t="-1"/>
          <a:stretch/>
        </p:blipFill>
        <p:spPr>
          <a:xfrm rot="5400000">
            <a:off x="370971" y="4870794"/>
            <a:ext cx="1603203" cy="23712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8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 rot="3708079">
            <a:off x="2117680" y="6365926"/>
            <a:ext cx="278156" cy="2072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8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 flipH="1">
            <a:off x="-13033" y="1992"/>
            <a:ext cx="908375" cy="9282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8"/>
          <p:cNvPicPr preferRelativeResize="0"/>
          <p:nvPr/>
        </p:nvPicPr>
        <p:blipFill rotWithShape="1">
          <a:blip r:embed="rId17">
            <a:alphaModFix/>
          </a:blip>
          <a:srcRect b="33296" l="22180" r="0" t="0"/>
          <a:stretch/>
        </p:blipFill>
        <p:spPr>
          <a:xfrm rot="10800000">
            <a:off x="11485112" y="306"/>
            <a:ext cx="706888" cy="6192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8"/>
          <p:cNvPicPr preferRelativeResize="0"/>
          <p:nvPr/>
        </p:nvPicPr>
        <p:blipFill rotWithShape="1">
          <a:blip r:embed="rId18">
            <a:alphaModFix/>
          </a:blip>
          <a:srcRect b="0" l="0" r="8927" t="47815"/>
          <a:stretch/>
        </p:blipFill>
        <p:spPr>
          <a:xfrm flipH="1" rot="10800000">
            <a:off x="9870502" y="5986575"/>
            <a:ext cx="2321498" cy="8694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8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 rot="-6519508">
            <a:off x="10072296" y="5823362"/>
            <a:ext cx="297561" cy="3532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PPTMON slide">
  <p:cSld name="8_PPTMON slide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9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47236" y="7063924"/>
            <a:ext cx="2471738" cy="190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9"/>
          <p:cNvSpPr txBox="1"/>
          <p:nvPr/>
        </p:nvSpPr>
        <p:spPr>
          <a:xfrm>
            <a:off x="4073025" y="7063924"/>
            <a:ext cx="2690631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Presentation template by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9" name="Google Shape;139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flipH="1">
            <a:off x="-13033" y="306"/>
            <a:ext cx="1135841" cy="974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flipH="1" rot="10800000">
            <a:off x="-13034" y="306"/>
            <a:ext cx="2179870" cy="7043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9"/>
          <p:cNvPicPr preferRelativeResize="0"/>
          <p:nvPr/>
        </p:nvPicPr>
        <p:blipFill rotWithShape="1">
          <a:blip r:embed="rId7">
            <a:alphaModFix/>
          </a:blip>
          <a:srcRect b="27910" l="0" r="23150" t="-1"/>
          <a:stretch/>
        </p:blipFill>
        <p:spPr>
          <a:xfrm flipH="1" rot="5400000">
            <a:off x="370971" y="-383698"/>
            <a:ext cx="1603203" cy="23712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flipH="1" rot="7091921">
            <a:off x="2117680" y="285092"/>
            <a:ext cx="278156" cy="2072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 flipH="1" rot="10800000">
            <a:off x="-13033" y="5604439"/>
            <a:ext cx="1908070" cy="1251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9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 flipH="1" rot="-5400000">
            <a:off x="552793" y="5831840"/>
            <a:ext cx="460333" cy="15919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9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 rot="10800000">
            <a:off x="-13033" y="5928019"/>
            <a:ext cx="908375" cy="9282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9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 rot="10800000">
            <a:off x="10191059" y="0"/>
            <a:ext cx="1994963" cy="11472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9"/>
          <p:cNvPicPr preferRelativeResize="0"/>
          <p:nvPr/>
        </p:nvPicPr>
        <p:blipFill rotWithShape="1">
          <a:blip r:embed="rId13">
            <a:alphaModFix/>
          </a:blip>
          <a:srcRect b="0" l="7747" r="0" t="0"/>
          <a:stretch/>
        </p:blipFill>
        <p:spPr>
          <a:xfrm flipH="1">
            <a:off x="11255947" y="0"/>
            <a:ext cx="936053" cy="9302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9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 flipH="1">
            <a:off x="11838556" y="664382"/>
            <a:ext cx="196672" cy="8425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9"/>
          <p:cNvPicPr preferRelativeResize="0"/>
          <p:nvPr/>
        </p:nvPicPr>
        <p:blipFill rotWithShape="1">
          <a:blip r:embed="rId15">
            <a:alphaModFix/>
          </a:blip>
          <a:srcRect b="33296" l="22180" r="0" t="0"/>
          <a:stretch/>
        </p:blipFill>
        <p:spPr>
          <a:xfrm rot="10800000">
            <a:off x="11485112" y="306"/>
            <a:ext cx="706888" cy="6192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9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 flipH="1" rot="10800000">
            <a:off x="9870500" y="5030016"/>
            <a:ext cx="2321499" cy="18259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9"/>
          <p:cNvPicPr preferRelativeResize="0"/>
          <p:nvPr/>
        </p:nvPicPr>
        <p:blipFill rotWithShape="1">
          <a:blip r:embed="rId17">
            <a:alphaModFix/>
          </a:blip>
          <a:srcRect b="0" l="10420" r="0" t="0"/>
          <a:stretch/>
        </p:blipFill>
        <p:spPr>
          <a:xfrm flipH="1">
            <a:off x="11150771" y="5785457"/>
            <a:ext cx="1041229" cy="10722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9"/>
          <p:cNvPicPr preferRelativeResize="0"/>
          <p:nvPr/>
        </p:nvPicPr>
        <p:blipFill rotWithShape="1">
          <a:blip r:embed="rId18">
            <a:alphaModFix/>
          </a:blip>
          <a:srcRect b="0" l="0" r="8927" t="47815"/>
          <a:stretch/>
        </p:blipFill>
        <p:spPr>
          <a:xfrm flipH="1" rot="10800000">
            <a:off x="9870502" y="5986575"/>
            <a:ext cx="2321498" cy="8694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9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 rot="-6519508">
            <a:off x="10072296" y="5823362"/>
            <a:ext cx="297561" cy="3532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PPTMON slide">
  <p:cSld name="10_PPTMON slide"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10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47236" y="7063924"/>
            <a:ext cx="2471738" cy="190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10"/>
          <p:cNvSpPr txBox="1"/>
          <p:nvPr/>
        </p:nvSpPr>
        <p:spPr>
          <a:xfrm>
            <a:off x="4073025" y="7063924"/>
            <a:ext cx="2690631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Presentation template by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7" name="Google Shape;157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flipH="1" rot="10800000">
            <a:off x="0" y="5370766"/>
            <a:ext cx="2264229" cy="1485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1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flipH="1" rot="10800000">
            <a:off x="9870501" y="5030323"/>
            <a:ext cx="2321499" cy="18259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1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flipH="1" rot="10800000">
            <a:off x="1" y="-1992"/>
            <a:ext cx="3008574" cy="9721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1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rot="10800000">
            <a:off x="10197036" y="-1992"/>
            <a:ext cx="1994963" cy="11472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1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 flipH="1" rot="10800000">
            <a:off x="11056158" y="5883858"/>
            <a:ext cx="1135841" cy="974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10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 flipH="1" rot="5400000">
            <a:off x="11165840" y="-567512"/>
            <a:ext cx="460333" cy="15919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10"/>
          <p:cNvPicPr preferRelativeResize="0"/>
          <p:nvPr/>
        </p:nvPicPr>
        <p:blipFill rotWithShape="1">
          <a:blip r:embed="rId11">
            <a:alphaModFix/>
          </a:blip>
          <a:srcRect b="0" l="7747" r="0" t="0"/>
          <a:stretch/>
        </p:blipFill>
        <p:spPr>
          <a:xfrm flipH="1" rot="10800000">
            <a:off x="-5977" y="5928020"/>
            <a:ext cx="936053" cy="9302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10"/>
          <p:cNvPicPr preferRelativeResize="0"/>
          <p:nvPr/>
        </p:nvPicPr>
        <p:blipFill rotWithShape="1">
          <a:blip r:embed="rId12">
            <a:alphaModFix/>
          </a:blip>
          <a:srcRect b="0" l="10420" r="0" t="0"/>
          <a:stretch/>
        </p:blipFill>
        <p:spPr>
          <a:xfrm flipH="1" rot="10800000">
            <a:off x="0" y="-1686"/>
            <a:ext cx="1041229" cy="10722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10"/>
          <p:cNvPicPr preferRelativeResize="0"/>
          <p:nvPr/>
        </p:nvPicPr>
        <p:blipFill rotWithShape="1">
          <a:blip r:embed="rId13">
            <a:alphaModFix/>
          </a:blip>
          <a:srcRect b="0" l="0" r="8927" t="47815"/>
          <a:stretch/>
        </p:blipFill>
        <p:spPr>
          <a:xfrm rot="10800000">
            <a:off x="-5977" y="5986882"/>
            <a:ext cx="2321498" cy="8694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10"/>
          <p:cNvPicPr preferRelativeResize="0"/>
          <p:nvPr/>
        </p:nvPicPr>
        <p:blipFill rotWithShape="1">
          <a:blip r:embed="rId14">
            <a:alphaModFix/>
          </a:blip>
          <a:srcRect b="27910" l="0" r="23150" t="-1"/>
          <a:stretch/>
        </p:blipFill>
        <p:spPr>
          <a:xfrm flipH="1" rot="10800000">
            <a:off x="10588797" y="-1686"/>
            <a:ext cx="1603203" cy="23712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10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 flipH="1" rot="6519508">
            <a:off x="1816166" y="5823669"/>
            <a:ext cx="297561" cy="3532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10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 flipH="1" rot="-9108079">
            <a:off x="11664492" y="2164461"/>
            <a:ext cx="278156" cy="2072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10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 flipH="1" rot="10800000">
            <a:off x="11283624" y="5928020"/>
            <a:ext cx="908375" cy="9282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10"/>
          <p:cNvPicPr preferRelativeResize="0"/>
          <p:nvPr/>
        </p:nvPicPr>
        <p:blipFill rotWithShape="1">
          <a:blip r:embed="rId17">
            <a:alphaModFix/>
          </a:blip>
          <a:srcRect b="33296" l="22180" r="0" t="0"/>
          <a:stretch/>
        </p:blipFill>
        <p:spPr>
          <a:xfrm flipH="1" rot="10800000">
            <a:off x="0" y="-1686"/>
            <a:ext cx="706888" cy="6192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10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 flipH="1" rot="10800000">
            <a:off x="575356" y="5792058"/>
            <a:ext cx="196672" cy="842585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10"/>
          <p:cNvSpPr/>
          <p:nvPr>
            <p:ph idx="2" type="pic"/>
          </p:nvPr>
        </p:nvSpPr>
        <p:spPr>
          <a:xfrm>
            <a:off x="1008357" y="1933576"/>
            <a:ext cx="4857162" cy="2247122"/>
          </a:xfrm>
          <a:prstGeom prst="roundRect">
            <a:avLst>
              <a:gd fmla="val 7624" name="adj"/>
            </a:avLst>
          </a:prstGeom>
          <a:solidFill>
            <a:srgbClr val="F2F2F2"/>
          </a:solidFill>
          <a:ln>
            <a:noFill/>
          </a:ln>
        </p:spPr>
      </p:sp>
      <p:sp>
        <p:nvSpPr>
          <p:cNvPr id="173" name="Google Shape;173;p10"/>
          <p:cNvSpPr/>
          <p:nvPr>
            <p:ph idx="3" type="pic"/>
          </p:nvPr>
        </p:nvSpPr>
        <p:spPr>
          <a:xfrm>
            <a:off x="6326481" y="1933576"/>
            <a:ext cx="4857162" cy="2247122"/>
          </a:xfrm>
          <a:prstGeom prst="roundRect">
            <a:avLst>
              <a:gd fmla="val 7624" name="adj"/>
            </a:avLst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21" Type="http://schemas.openxmlformats.org/officeDocument/2006/relationships/theme" Target="../theme/theme2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8F7F3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0.png"/><Relationship Id="rId4" Type="http://schemas.openxmlformats.org/officeDocument/2006/relationships/image" Target="../media/image7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7.png"/><Relationship Id="rId4" Type="http://schemas.openxmlformats.org/officeDocument/2006/relationships/image" Target="../media/image6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1.png"/><Relationship Id="rId4" Type="http://schemas.openxmlformats.org/officeDocument/2006/relationships/image" Target="../media/image7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9.png"/><Relationship Id="rId4" Type="http://schemas.openxmlformats.org/officeDocument/2006/relationships/image" Target="../media/image73.png"/><Relationship Id="rId5" Type="http://schemas.openxmlformats.org/officeDocument/2006/relationships/image" Target="../media/image7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2.png"/><Relationship Id="rId4" Type="http://schemas.openxmlformats.org/officeDocument/2006/relationships/image" Target="../media/image7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22"/>
          <p:cNvSpPr txBox="1"/>
          <p:nvPr/>
        </p:nvSpPr>
        <p:spPr>
          <a:xfrm>
            <a:off x="3959325" y="2178675"/>
            <a:ext cx="4129500" cy="17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Arial"/>
              <a:buNone/>
            </a:pPr>
            <a:r>
              <a:rPr b="1" lang="en-US" sz="5500">
                <a:solidFill>
                  <a:srgbClr val="D7AA95"/>
                </a:solidFill>
                <a:latin typeface="Do Hyeon"/>
                <a:ea typeface="Do Hyeon"/>
                <a:cs typeface="Do Hyeon"/>
                <a:sym typeface="Do Hyeon"/>
              </a:rPr>
              <a:t>당뇨병 예측</a:t>
            </a:r>
            <a:endParaRPr b="1" sz="5500">
              <a:solidFill>
                <a:srgbClr val="D7AA95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Arial"/>
              <a:buNone/>
            </a:pPr>
            <a:r>
              <a:rPr b="1" lang="en-US" sz="5500">
                <a:solidFill>
                  <a:srgbClr val="D7AA95"/>
                </a:solidFill>
                <a:latin typeface="Do Hyeon"/>
                <a:ea typeface="Do Hyeon"/>
                <a:cs typeface="Do Hyeon"/>
                <a:sym typeface="Do Hyeon"/>
              </a:rPr>
              <a:t>모델 구현</a:t>
            </a:r>
            <a:endParaRPr b="1" i="0" sz="5500" u="none" cap="none" strike="noStrike">
              <a:solidFill>
                <a:srgbClr val="D7AA95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353" name="Google Shape;353;p22"/>
          <p:cNvSpPr/>
          <p:nvPr/>
        </p:nvSpPr>
        <p:spPr>
          <a:xfrm>
            <a:off x="9124849" y="4644571"/>
            <a:ext cx="1992647" cy="1480205"/>
          </a:xfrm>
          <a:custGeom>
            <a:rect b="b" l="l" r="r" t="t"/>
            <a:pathLst>
              <a:path extrusionOk="0" h="1746554" w="2351206">
                <a:moveTo>
                  <a:pt x="877098" y="1721228"/>
                </a:moveTo>
                <a:cubicBezTo>
                  <a:pt x="1159877" y="1783914"/>
                  <a:pt x="1459289" y="1729733"/>
                  <a:pt x="1725177" y="1614849"/>
                </a:cubicBezTo>
                <a:cubicBezTo>
                  <a:pt x="2040132" y="1478773"/>
                  <a:pt x="2341883" y="1212170"/>
                  <a:pt x="2352014" y="869223"/>
                </a:cubicBezTo>
                <a:cubicBezTo>
                  <a:pt x="2362759" y="505579"/>
                  <a:pt x="2038149" y="210866"/>
                  <a:pt x="1695460" y="88765"/>
                </a:cubicBezTo>
                <a:cubicBezTo>
                  <a:pt x="1220937" y="-80299"/>
                  <a:pt x="398094" y="-29469"/>
                  <a:pt x="90256" y="438631"/>
                </a:cubicBezTo>
                <a:cubicBezTo>
                  <a:pt x="-239983" y="940771"/>
                  <a:pt x="411238" y="1617962"/>
                  <a:pt x="877098" y="1721228"/>
                </a:cubicBezTo>
                <a:close/>
              </a:path>
            </a:pathLst>
          </a:custGeom>
          <a:solidFill>
            <a:srgbClr val="5B635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F8F8F8"/>
                </a:solidFill>
                <a:latin typeface="Do Hyeon"/>
                <a:ea typeface="Do Hyeon"/>
                <a:cs typeface="Do Hyeon"/>
                <a:sym typeface="Do Hyeon"/>
              </a:rPr>
              <a:t>구은혜</a:t>
            </a:r>
            <a:endParaRPr b="0" i="0" sz="1500" u="none" cap="none" strike="noStrike">
              <a:solidFill>
                <a:srgbClr val="F8F8F8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354" name="Google Shape;354;p22"/>
          <p:cNvSpPr txBox="1"/>
          <p:nvPr/>
        </p:nvSpPr>
        <p:spPr>
          <a:xfrm>
            <a:off x="4917375" y="6457800"/>
            <a:ext cx="2357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999999"/>
                </a:solidFill>
                <a:latin typeface="Do Hyeon"/>
                <a:ea typeface="Do Hyeon"/>
                <a:cs typeface="Do Hyeon"/>
                <a:sym typeface="Do Hyeon"/>
              </a:rPr>
              <a:t>2022.01.07</a:t>
            </a:r>
            <a:endParaRPr b="0" i="0" sz="1400" u="none" cap="none" strike="noStrike">
              <a:solidFill>
                <a:srgbClr val="999999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1" name="Google Shape;43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5600" y="2090749"/>
            <a:ext cx="4964150" cy="3019351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Google Shape;432;p31"/>
          <p:cNvSpPr txBox="1"/>
          <p:nvPr/>
        </p:nvSpPr>
        <p:spPr>
          <a:xfrm>
            <a:off x="611675" y="1209100"/>
            <a:ext cx="42267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latin typeface="Do Hyeon"/>
                <a:ea typeface="Do Hyeon"/>
                <a:cs typeface="Do Hyeon"/>
                <a:sym typeface="Do Hyeon"/>
              </a:rPr>
              <a:t>3. 데이터 노멀라이즈 진행</a:t>
            </a:r>
            <a:endParaRPr sz="23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433" name="Google Shape;433;p31"/>
          <p:cNvSpPr txBox="1"/>
          <p:nvPr/>
        </p:nvSpPr>
        <p:spPr>
          <a:xfrm>
            <a:off x="6664850" y="1209100"/>
            <a:ext cx="42267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latin typeface="Do Hyeon"/>
                <a:ea typeface="Do Hyeon"/>
                <a:cs typeface="Do Hyeon"/>
                <a:sym typeface="Do Hyeon"/>
              </a:rPr>
              <a:t>4. train / validation 데이터 분리</a:t>
            </a:r>
            <a:endParaRPr sz="2300"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434" name="Google Shape;434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40801" y="2090750"/>
            <a:ext cx="4180650" cy="301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32"/>
          <p:cNvSpPr txBox="1"/>
          <p:nvPr/>
        </p:nvSpPr>
        <p:spPr>
          <a:xfrm>
            <a:off x="2998793" y="605770"/>
            <a:ext cx="61944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n-US" sz="4000">
                <a:solidFill>
                  <a:srgbClr val="1E1E20"/>
                </a:solidFill>
                <a:latin typeface="Do Hyeon"/>
                <a:ea typeface="Do Hyeon"/>
                <a:cs typeface="Do Hyeon"/>
                <a:sym typeface="Do Hyeon"/>
              </a:rPr>
              <a:t>모델 구축 및 학습</a:t>
            </a:r>
            <a:endParaRPr b="1" i="0" sz="4000" u="none" cap="none" strike="noStrike">
              <a:solidFill>
                <a:srgbClr val="1E1E20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440" name="Google Shape;440;p32"/>
          <p:cNvSpPr txBox="1"/>
          <p:nvPr/>
        </p:nvSpPr>
        <p:spPr>
          <a:xfrm>
            <a:off x="2681106" y="1313763"/>
            <a:ext cx="6829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666666"/>
                </a:solidFill>
                <a:latin typeface="Do Hyeon"/>
                <a:ea typeface="Do Hyeon"/>
                <a:cs typeface="Do Hyeon"/>
                <a:sym typeface="Do Hyeon"/>
              </a:rPr>
              <a:t>tensorflow를 이용한 신경망 구축</a:t>
            </a:r>
            <a:endParaRPr b="0" i="0" sz="2000" u="none" cap="none" strike="noStrike">
              <a:solidFill>
                <a:srgbClr val="666666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441" name="Google Shape;44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900" y="1832175"/>
            <a:ext cx="6404126" cy="2787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Google Shape;442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3900" y="4772050"/>
            <a:ext cx="6530075" cy="1239775"/>
          </a:xfrm>
          <a:prstGeom prst="rect">
            <a:avLst/>
          </a:prstGeom>
          <a:noFill/>
          <a:ln>
            <a:noFill/>
          </a:ln>
        </p:spPr>
      </p:pic>
      <p:sp>
        <p:nvSpPr>
          <p:cNvPr id="443" name="Google Shape;443;p32"/>
          <p:cNvSpPr txBox="1"/>
          <p:nvPr/>
        </p:nvSpPr>
        <p:spPr>
          <a:xfrm>
            <a:off x="7285500" y="1889500"/>
            <a:ext cx="4906500" cy="239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Do Hyeon"/>
              <a:buChar char="➔"/>
            </a:pPr>
            <a:r>
              <a:rPr lang="en-US" sz="2000">
                <a:solidFill>
                  <a:srgbClr val="666666"/>
                </a:solidFill>
                <a:latin typeface="Do Hyeon"/>
                <a:ea typeface="Do Hyeon"/>
                <a:cs typeface="Do Hyeon"/>
                <a:sym typeface="Do Hyeon"/>
              </a:rPr>
              <a:t>활성함수 tanh, relu로 신경망을 구성</a:t>
            </a:r>
            <a:endParaRPr sz="2000">
              <a:solidFill>
                <a:srgbClr val="666666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Do Hyeon"/>
              <a:buChar char="➔"/>
            </a:pPr>
            <a:r>
              <a:rPr lang="en-US" sz="2000">
                <a:solidFill>
                  <a:srgbClr val="666666"/>
                </a:solidFill>
                <a:latin typeface="Do Hyeon"/>
                <a:ea typeface="Do Hyeon"/>
                <a:cs typeface="Do Hyeon"/>
                <a:sym typeface="Do Hyeon"/>
              </a:rPr>
              <a:t>학습 과정에서 오버피팅 현상이 발생하여 drop out/ callback 함수 추가</a:t>
            </a:r>
            <a:endParaRPr sz="2000">
              <a:solidFill>
                <a:srgbClr val="666666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Do Hyeon"/>
              <a:buChar char="➔"/>
            </a:pPr>
            <a:r>
              <a:rPr lang="en-US" sz="2000">
                <a:solidFill>
                  <a:srgbClr val="666666"/>
                </a:solidFill>
                <a:latin typeface="Do Hyeon"/>
                <a:ea typeface="Do Hyeon"/>
                <a:cs typeface="Do Hyeon"/>
                <a:sym typeface="Do Hyeon"/>
              </a:rPr>
              <a:t>에포크 100회 진행</a:t>
            </a:r>
            <a:endParaRPr sz="2000">
              <a:solidFill>
                <a:srgbClr val="666666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33"/>
          <p:cNvSpPr txBox="1"/>
          <p:nvPr/>
        </p:nvSpPr>
        <p:spPr>
          <a:xfrm>
            <a:off x="2998793" y="605770"/>
            <a:ext cx="61944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n-US" sz="4000">
                <a:solidFill>
                  <a:srgbClr val="1E1E20"/>
                </a:solidFill>
                <a:latin typeface="Do Hyeon"/>
                <a:ea typeface="Do Hyeon"/>
                <a:cs typeface="Do Hyeon"/>
                <a:sym typeface="Do Hyeon"/>
              </a:rPr>
              <a:t>결과 시각화</a:t>
            </a:r>
            <a:endParaRPr b="1" i="0" sz="4000" u="none" cap="none" strike="noStrike">
              <a:solidFill>
                <a:srgbClr val="1E1E20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449" name="Google Shape;44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7325" y="1932850"/>
            <a:ext cx="4141650" cy="400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0" name="Google Shape;450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11000" y="1932850"/>
            <a:ext cx="4141650" cy="4006501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33"/>
          <p:cNvSpPr txBox="1"/>
          <p:nvPr/>
        </p:nvSpPr>
        <p:spPr>
          <a:xfrm>
            <a:off x="119856" y="1313775"/>
            <a:ext cx="6829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666666"/>
                </a:solidFill>
                <a:latin typeface="Do Hyeon"/>
                <a:ea typeface="Do Hyeon"/>
                <a:cs typeface="Do Hyeon"/>
                <a:sym typeface="Do Hyeon"/>
              </a:rPr>
              <a:t>손실율 40%</a:t>
            </a:r>
            <a:endParaRPr b="0" i="0" sz="2000" u="none" cap="none" strike="noStrike">
              <a:solidFill>
                <a:srgbClr val="666666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452" name="Google Shape;452;p33"/>
          <p:cNvSpPr txBox="1"/>
          <p:nvPr/>
        </p:nvSpPr>
        <p:spPr>
          <a:xfrm>
            <a:off x="6531677" y="1313788"/>
            <a:ext cx="4500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666666"/>
                </a:solidFill>
                <a:latin typeface="Do Hyeon"/>
                <a:ea typeface="Do Hyeon"/>
                <a:cs typeface="Do Hyeon"/>
                <a:sym typeface="Do Hyeon"/>
              </a:rPr>
              <a:t>정확도 80%</a:t>
            </a:r>
            <a:endParaRPr b="0" i="0" sz="2000" u="none" cap="none" strike="noStrike">
              <a:solidFill>
                <a:srgbClr val="666666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453" name="Google Shape;453;p33"/>
          <p:cNvSpPr txBox="1"/>
          <p:nvPr/>
        </p:nvSpPr>
        <p:spPr>
          <a:xfrm>
            <a:off x="1931450" y="6158225"/>
            <a:ext cx="9041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Drop out 추가 후 활성함수를 Relu -&gt; tanh 로 변경하니 성능이 다소 향상되었음.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34"/>
          <p:cNvSpPr txBox="1"/>
          <p:nvPr/>
        </p:nvSpPr>
        <p:spPr>
          <a:xfrm>
            <a:off x="4088873" y="3432694"/>
            <a:ext cx="40143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b="0" i="0" lang="en-US" sz="7200" u="none" cap="none" strike="noStrike">
                <a:solidFill>
                  <a:srgbClr val="666666"/>
                </a:solidFill>
                <a:latin typeface="Do Hyeon"/>
                <a:ea typeface="Do Hyeon"/>
                <a:cs typeface="Do Hyeon"/>
                <a:sym typeface="Do Hyeon"/>
              </a:rPr>
              <a:t>Q &amp; A</a:t>
            </a:r>
            <a:endParaRPr b="0" i="0" sz="4000" u="none" cap="none" strike="noStrike">
              <a:solidFill>
                <a:srgbClr val="666666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grpSp>
        <p:nvGrpSpPr>
          <p:cNvPr id="459" name="Google Shape;459;p34"/>
          <p:cNvGrpSpPr/>
          <p:nvPr/>
        </p:nvGrpSpPr>
        <p:grpSpPr>
          <a:xfrm>
            <a:off x="5775370" y="2176483"/>
            <a:ext cx="1127861" cy="1127677"/>
            <a:chOff x="4778017" y="4901660"/>
            <a:chExt cx="389321" cy="389244"/>
          </a:xfrm>
        </p:grpSpPr>
        <p:sp>
          <p:nvSpPr>
            <p:cNvPr id="460" name="Google Shape;460;p34"/>
            <p:cNvSpPr/>
            <p:nvPr/>
          </p:nvSpPr>
          <p:spPr>
            <a:xfrm>
              <a:off x="4778017" y="5014679"/>
              <a:ext cx="209550" cy="276225"/>
            </a:xfrm>
            <a:custGeom>
              <a:rect b="b" l="l" r="r" t="t"/>
              <a:pathLst>
                <a:path extrusionOk="0" h="276225" w="209550">
                  <a:moveTo>
                    <a:pt x="152019" y="140823"/>
                  </a:moveTo>
                  <a:lnTo>
                    <a:pt x="140875" y="140823"/>
                  </a:lnTo>
                  <a:lnTo>
                    <a:pt x="140875" y="129488"/>
                  </a:lnTo>
                  <a:cubicBezTo>
                    <a:pt x="154781" y="119010"/>
                    <a:pt x="163163" y="102532"/>
                    <a:pt x="163163" y="85101"/>
                  </a:cubicBezTo>
                  <a:lnTo>
                    <a:pt x="163163" y="65194"/>
                  </a:lnTo>
                  <a:cubicBezTo>
                    <a:pt x="163163" y="36809"/>
                    <a:pt x="143161" y="12140"/>
                    <a:pt x="116681" y="7853"/>
                  </a:cubicBezTo>
                  <a:cubicBezTo>
                    <a:pt x="100298" y="5282"/>
                    <a:pt x="83820" y="9758"/>
                    <a:pt x="71342" y="20331"/>
                  </a:cubicBezTo>
                  <a:cubicBezTo>
                    <a:pt x="58864" y="30904"/>
                    <a:pt x="51721" y="46430"/>
                    <a:pt x="51721" y="62813"/>
                  </a:cubicBezTo>
                  <a:lnTo>
                    <a:pt x="51721" y="85101"/>
                  </a:lnTo>
                  <a:cubicBezTo>
                    <a:pt x="51721" y="102532"/>
                    <a:pt x="60103" y="119010"/>
                    <a:pt x="74009" y="129488"/>
                  </a:cubicBezTo>
                  <a:lnTo>
                    <a:pt x="74009" y="140823"/>
                  </a:lnTo>
                  <a:lnTo>
                    <a:pt x="62865" y="140823"/>
                  </a:lnTo>
                  <a:cubicBezTo>
                    <a:pt x="32099" y="140823"/>
                    <a:pt x="7144" y="165778"/>
                    <a:pt x="7144" y="196544"/>
                  </a:cubicBezTo>
                  <a:lnTo>
                    <a:pt x="7144" y="263409"/>
                  </a:lnTo>
                  <a:cubicBezTo>
                    <a:pt x="7144" y="269600"/>
                    <a:pt x="12097" y="274553"/>
                    <a:pt x="18288" y="274553"/>
                  </a:cubicBezTo>
                  <a:lnTo>
                    <a:pt x="196596" y="274553"/>
                  </a:lnTo>
                  <a:cubicBezTo>
                    <a:pt x="202787" y="274553"/>
                    <a:pt x="207740" y="269600"/>
                    <a:pt x="207740" y="263409"/>
                  </a:cubicBezTo>
                  <a:lnTo>
                    <a:pt x="207740" y="196544"/>
                  </a:lnTo>
                  <a:cubicBezTo>
                    <a:pt x="207740" y="165778"/>
                    <a:pt x="182785" y="140823"/>
                    <a:pt x="152019" y="140823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461" name="Google Shape;461;p34"/>
            <p:cNvSpPr/>
            <p:nvPr/>
          </p:nvSpPr>
          <p:spPr>
            <a:xfrm>
              <a:off x="4957788" y="4901660"/>
              <a:ext cx="209550" cy="209550"/>
            </a:xfrm>
            <a:custGeom>
              <a:rect b="b" l="l" r="r" t="t"/>
              <a:pathLst>
                <a:path extrusionOk="0" h="209550" w="209550">
                  <a:moveTo>
                    <a:pt x="107503" y="7144"/>
                  </a:moveTo>
                  <a:cubicBezTo>
                    <a:pt x="52162" y="7144"/>
                    <a:pt x="7205" y="52102"/>
                    <a:pt x="7205" y="107442"/>
                  </a:cubicBezTo>
                  <a:cubicBezTo>
                    <a:pt x="7205" y="128302"/>
                    <a:pt x="13681" y="148590"/>
                    <a:pt x="25683" y="165450"/>
                  </a:cubicBezTo>
                  <a:lnTo>
                    <a:pt x="9014" y="190405"/>
                  </a:lnTo>
                  <a:cubicBezTo>
                    <a:pt x="6728" y="193834"/>
                    <a:pt x="6538" y="198216"/>
                    <a:pt x="8443" y="201835"/>
                  </a:cubicBezTo>
                  <a:cubicBezTo>
                    <a:pt x="10348" y="205454"/>
                    <a:pt x="14158" y="207741"/>
                    <a:pt x="18253" y="207741"/>
                  </a:cubicBezTo>
                  <a:lnTo>
                    <a:pt x="107407" y="207741"/>
                  </a:lnTo>
                  <a:cubicBezTo>
                    <a:pt x="162748" y="207741"/>
                    <a:pt x="207706" y="162783"/>
                    <a:pt x="207706" y="107442"/>
                  </a:cubicBezTo>
                  <a:cubicBezTo>
                    <a:pt x="207801" y="52102"/>
                    <a:pt x="162748" y="7144"/>
                    <a:pt x="107503" y="7144"/>
                  </a:cubicBezTo>
                  <a:close/>
                  <a:moveTo>
                    <a:pt x="107503" y="174308"/>
                  </a:moveTo>
                  <a:cubicBezTo>
                    <a:pt x="101311" y="174308"/>
                    <a:pt x="96358" y="169355"/>
                    <a:pt x="96358" y="163163"/>
                  </a:cubicBezTo>
                  <a:cubicBezTo>
                    <a:pt x="96358" y="156972"/>
                    <a:pt x="101311" y="152019"/>
                    <a:pt x="107503" y="152019"/>
                  </a:cubicBezTo>
                  <a:cubicBezTo>
                    <a:pt x="113694" y="152019"/>
                    <a:pt x="118647" y="156972"/>
                    <a:pt x="118647" y="163163"/>
                  </a:cubicBezTo>
                  <a:cubicBezTo>
                    <a:pt x="118647" y="169355"/>
                    <a:pt x="113599" y="174308"/>
                    <a:pt x="107503" y="174308"/>
                  </a:cubicBezTo>
                  <a:close/>
                  <a:moveTo>
                    <a:pt x="123028" y="114776"/>
                  </a:moveTo>
                  <a:cubicBezTo>
                    <a:pt x="120361" y="116205"/>
                    <a:pt x="118647" y="119729"/>
                    <a:pt x="118647" y="123635"/>
                  </a:cubicBezTo>
                  <a:lnTo>
                    <a:pt x="118647" y="129731"/>
                  </a:lnTo>
                  <a:cubicBezTo>
                    <a:pt x="118647" y="135922"/>
                    <a:pt x="113694" y="140875"/>
                    <a:pt x="107503" y="140875"/>
                  </a:cubicBezTo>
                  <a:cubicBezTo>
                    <a:pt x="101311" y="140875"/>
                    <a:pt x="96358" y="135922"/>
                    <a:pt x="96358" y="129731"/>
                  </a:cubicBezTo>
                  <a:lnTo>
                    <a:pt x="96358" y="123635"/>
                  </a:lnTo>
                  <a:cubicBezTo>
                    <a:pt x="96358" y="111252"/>
                    <a:pt x="102645" y="100299"/>
                    <a:pt x="112646" y="95060"/>
                  </a:cubicBezTo>
                  <a:cubicBezTo>
                    <a:pt x="116361" y="93155"/>
                    <a:pt x="118647" y="89345"/>
                    <a:pt x="118647" y="85154"/>
                  </a:cubicBezTo>
                  <a:cubicBezTo>
                    <a:pt x="118647" y="78962"/>
                    <a:pt x="113694" y="74009"/>
                    <a:pt x="107503" y="74009"/>
                  </a:cubicBezTo>
                  <a:cubicBezTo>
                    <a:pt x="101311" y="74009"/>
                    <a:pt x="96358" y="78962"/>
                    <a:pt x="96358" y="85154"/>
                  </a:cubicBezTo>
                  <a:cubicBezTo>
                    <a:pt x="96358" y="91345"/>
                    <a:pt x="91405" y="96298"/>
                    <a:pt x="85214" y="96298"/>
                  </a:cubicBezTo>
                  <a:cubicBezTo>
                    <a:pt x="79023" y="96298"/>
                    <a:pt x="74070" y="91345"/>
                    <a:pt x="74070" y="85154"/>
                  </a:cubicBezTo>
                  <a:cubicBezTo>
                    <a:pt x="74070" y="66675"/>
                    <a:pt x="89024" y="51721"/>
                    <a:pt x="107503" y="51721"/>
                  </a:cubicBezTo>
                  <a:cubicBezTo>
                    <a:pt x="125981" y="51721"/>
                    <a:pt x="140935" y="66675"/>
                    <a:pt x="140935" y="85154"/>
                  </a:cubicBezTo>
                  <a:cubicBezTo>
                    <a:pt x="140935" y="97631"/>
                    <a:pt x="134077" y="108966"/>
                    <a:pt x="123028" y="114776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35"/>
          <p:cNvSpPr txBox="1"/>
          <p:nvPr/>
        </p:nvSpPr>
        <p:spPr>
          <a:xfrm>
            <a:off x="3822601" y="2567225"/>
            <a:ext cx="45468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b="0" i="0" lang="en-US" sz="7200" u="none" cap="none" strike="noStrike">
                <a:solidFill>
                  <a:srgbClr val="666666"/>
                </a:solidFill>
                <a:latin typeface="Do Hyeon"/>
                <a:ea typeface="Do Hyeon"/>
                <a:cs typeface="Do Hyeon"/>
                <a:sym typeface="Do Hyeon"/>
              </a:rPr>
              <a:t>Thanks!</a:t>
            </a:r>
            <a:endParaRPr b="0" i="0" sz="1400" u="none" cap="none" strike="noStrike">
              <a:solidFill>
                <a:srgbClr val="666666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467" name="Google Shape;467;p35"/>
          <p:cNvSpPr txBox="1"/>
          <p:nvPr/>
        </p:nvSpPr>
        <p:spPr>
          <a:xfrm>
            <a:off x="3823307" y="3767554"/>
            <a:ext cx="4546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666666"/>
                </a:solidFill>
                <a:latin typeface="Do Hyeon"/>
                <a:ea typeface="Do Hyeon"/>
                <a:cs typeface="Do Hyeon"/>
                <a:sym typeface="Do Hyeon"/>
              </a:rPr>
              <a:t>감사합니다.</a:t>
            </a:r>
            <a:endParaRPr b="0" i="0" sz="1400" u="none" cap="none" strike="noStrike">
              <a:solidFill>
                <a:srgbClr val="666666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23"/>
          <p:cNvSpPr txBox="1"/>
          <p:nvPr/>
        </p:nvSpPr>
        <p:spPr>
          <a:xfrm>
            <a:off x="1744428" y="1195291"/>
            <a:ext cx="87549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4000" u="none" cap="none" strike="noStrike">
                <a:solidFill>
                  <a:srgbClr val="1E1E20"/>
                </a:solidFill>
                <a:latin typeface="Do Hyeon"/>
                <a:ea typeface="Do Hyeon"/>
                <a:cs typeface="Do Hyeon"/>
                <a:sym typeface="Do Hyeon"/>
              </a:rPr>
              <a:t>목 차</a:t>
            </a:r>
            <a:endParaRPr b="1" i="0" sz="4000" u="none" cap="none" strike="noStrike">
              <a:solidFill>
                <a:srgbClr val="1E1E20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360" name="Google Shape;360;p23"/>
          <p:cNvSpPr txBox="1"/>
          <p:nvPr/>
        </p:nvSpPr>
        <p:spPr>
          <a:xfrm>
            <a:off x="1796258" y="3938450"/>
            <a:ext cx="25374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6358"/>
              </a:buClr>
              <a:buSzPts val="1800"/>
              <a:buFont typeface="Do Hyeon"/>
              <a:buChar char="▪"/>
            </a:pPr>
            <a:r>
              <a:rPr b="0" i="0" lang="en-US" sz="1800" u="none" cap="none" strike="noStrike">
                <a:solidFill>
                  <a:srgbClr val="5B6358"/>
                </a:solidFill>
                <a:latin typeface="Do Hyeon"/>
                <a:ea typeface="Do Hyeon"/>
                <a:cs typeface="Do Hyeon"/>
                <a:sym typeface="Do Hyeon"/>
              </a:rPr>
              <a:t>프로젝트 개요</a:t>
            </a:r>
            <a:endParaRPr b="0" i="0" sz="1800" u="none" cap="none" strike="noStrike">
              <a:solidFill>
                <a:srgbClr val="5B6358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6358"/>
              </a:buClr>
              <a:buSzPts val="1800"/>
              <a:buFont typeface="Do Hyeon"/>
              <a:buChar char="▪"/>
            </a:pPr>
            <a:r>
              <a:rPr b="0" i="0" lang="en-US" sz="1800" u="none" cap="none" strike="noStrike">
                <a:solidFill>
                  <a:srgbClr val="5B6358"/>
                </a:solidFill>
                <a:latin typeface="Do Hyeon"/>
                <a:ea typeface="Do Hyeon"/>
                <a:cs typeface="Do Hyeon"/>
                <a:sym typeface="Do Hyeon"/>
              </a:rPr>
              <a:t>프로젝트 일정</a:t>
            </a:r>
            <a:endParaRPr b="0" i="0" sz="1800" u="none" cap="none" strike="noStrike">
              <a:solidFill>
                <a:srgbClr val="5B6358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5B6358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361" name="Google Shape;361;p23"/>
          <p:cNvSpPr/>
          <p:nvPr/>
        </p:nvSpPr>
        <p:spPr>
          <a:xfrm>
            <a:off x="1796257" y="3387050"/>
            <a:ext cx="2537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n-US" sz="2500" u="none" cap="none" strike="noStrike">
                <a:solidFill>
                  <a:srgbClr val="1E1E20"/>
                </a:solidFill>
                <a:latin typeface="Do Hyeon"/>
                <a:ea typeface="Do Hyeon"/>
                <a:cs typeface="Do Hyeon"/>
                <a:sym typeface="Do Hyeon"/>
              </a:rPr>
              <a:t>프로젝트 기획</a:t>
            </a:r>
            <a:endParaRPr b="0" i="0" sz="2500" u="none" cap="none" strike="noStrike">
              <a:solidFill>
                <a:srgbClr val="1E1E20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362" name="Google Shape;362;p23"/>
          <p:cNvSpPr/>
          <p:nvPr/>
        </p:nvSpPr>
        <p:spPr>
          <a:xfrm>
            <a:off x="1744479" y="2802275"/>
            <a:ext cx="21783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4000" u="none" cap="none" strike="noStrike">
                <a:solidFill>
                  <a:srgbClr val="5B6358"/>
                </a:solidFill>
                <a:latin typeface="Do Hyeon"/>
                <a:ea typeface="Do Hyeon"/>
                <a:cs typeface="Do Hyeon"/>
                <a:sym typeface="Do Hyeon"/>
              </a:rPr>
              <a:t>01</a:t>
            </a:r>
            <a:endParaRPr b="1" i="0" sz="4000" u="none" cap="none" strike="noStrike">
              <a:solidFill>
                <a:srgbClr val="5B6358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363" name="Google Shape;363;p23"/>
          <p:cNvSpPr txBox="1"/>
          <p:nvPr/>
        </p:nvSpPr>
        <p:spPr>
          <a:xfrm>
            <a:off x="4879071" y="3938450"/>
            <a:ext cx="25374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6358"/>
              </a:buClr>
              <a:buSzPts val="1800"/>
              <a:buFont typeface="Do Hyeon"/>
              <a:buChar char="▪"/>
            </a:pPr>
            <a:r>
              <a:rPr b="0" i="0" lang="en-US" sz="1800" u="none" cap="none" strike="noStrike">
                <a:solidFill>
                  <a:srgbClr val="5B6358"/>
                </a:solidFill>
                <a:latin typeface="Do Hyeon"/>
                <a:ea typeface="Do Hyeon"/>
                <a:cs typeface="Do Hyeon"/>
                <a:sym typeface="Do Hyeon"/>
              </a:rPr>
              <a:t>데이터 수집</a:t>
            </a:r>
            <a:endParaRPr b="0" i="0" sz="1800" u="none" cap="none" strike="noStrike">
              <a:solidFill>
                <a:srgbClr val="5B6358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6358"/>
              </a:buClr>
              <a:buSzPts val="1800"/>
              <a:buFont typeface="Do Hyeon"/>
              <a:buChar char="▪"/>
            </a:pPr>
            <a:r>
              <a:rPr b="0" i="0" lang="en-US" sz="1800" u="none" cap="none" strike="noStrike">
                <a:solidFill>
                  <a:srgbClr val="5B6358"/>
                </a:solidFill>
                <a:latin typeface="Do Hyeon"/>
                <a:ea typeface="Do Hyeon"/>
                <a:cs typeface="Do Hyeon"/>
                <a:sym typeface="Do Hyeon"/>
              </a:rPr>
              <a:t>데이터 전처리</a:t>
            </a:r>
            <a:endParaRPr b="0" i="0" sz="1800" u="none" cap="none" strike="noStrike">
              <a:solidFill>
                <a:srgbClr val="5B6358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6358"/>
              </a:buClr>
              <a:buSzPts val="1800"/>
              <a:buFont typeface="Do Hyeon"/>
              <a:buChar char="▪"/>
            </a:pPr>
            <a:r>
              <a:rPr b="0" i="0" lang="en-US" sz="1800" u="none" cap="none" strike="noStrike">
                <a:solidFill>
                  <a:srgbClr val="5B6358"/>
                </a:solidFill>
                <a:latin typeface="Do Hyeon"/>
                <a:ea typeface="Do Hyeon"/>
                <a:cs typeface="Do Hyeon"/>
                <a:sym typeface="Do Hyeon"/>
              </a:rPr>
              <a:t>모델 구현</a:t>
            </a:r>
            <a:endParaRPr b="0" i="0" sz="1800" u="none" cap="none" strike="noStrike">
              <a:solidFill>
                <a:srgbClr val="5B6358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6358"/>
              </a:buClr>
              <a:buSzPts val="1800"/>
              <a:buFont typeface="Do Hyeon"/>
              <a:buChar char="▪"/>
            </a:pPr>
            <a:r>
              <a:rPr b="0" i="0" lang="en-US" sz="1800" u="none" cap="none" strike="noStrike">
                <a:solidFill>
                  <a:srgbClr val="5B6358"/>
                </a:solidFill>
                <a:latin typeface="Do Hyeon"/>
                <a:ea typeface="Do Hyeon"/>
                <a:cs typeface="Do Hyeon"/>
                <a:sym typeface="Do Hyeon"/>
              </a:rPr>
              <a:t>모델 학습</a:t>
            </a:r>
            <a:endParaRPr b="0" i="0" sz="1800" u="none" cap="none" strike="noStrike">
              <a:solidFill>
                <a:srgbClr val="5B6358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364" name="Google Shape;364;p23"/>
          <p:cNvSpPr/>
          <p:nvPr/>
        </p:nvSpPr>
        <p:spPr>
          <a:xfrm>
            <a:off x="4879070" y="3387050"/>
            <a:ext cx="2537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n-US" sz="2500" u="none" cap="none" strike="noStrike">
                <a:solidFill>
                  <a:srgbClr val="1E1E20"/>
                </a:solidFill>
                <a:latin typeface="Do Hyeon"/>
                <a:ea typeface="Do Hyeon"/>
                <a:cs typeface="Do Hyeon"/>
                <a:sym typeface="Do Hyeon"/>
              </a:rPr>
              <a:t>개발 및 구현</a:t>
            </a:r>
            <a:endParaRPr b="0" i="0" sz="2500" u="none" cap="none" strike="noStrike">
              <a:solidFill>
                <a:srgbClr val="1E1E20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365" name="Google Shape;365;p23"/>
          <p:cNvSpPr/>
          <p:nvPr/>
        </p:nvSpPr>
        <p:spPr>
          <a:xfrm>
            <a:off x="4827292" y="2802275"/>
            <a:ext cx="21783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4000" u="none" cap="none" strike="noStrike">
                <a:solidFill>
                  <a:srgbClr val="5B6358"/>
                </a:solidFill>
                <a:latin typeface="Do Hyeon"/>
                <a:ea typeface="Do Hyeon"/>
                <a:cs typeface="Do Hyeon"/>
                <a:sym typeface="Do Hyeon"/>
              </a:rPr>
              <a:t>02</a:t>
            </a:r>
            <a:endParaRPr b="1" i="0" sz="4000" u="none" cap="none" strike="noStrike">
              <a:solidFill>
                <a:srgbClr val="5B6358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366" name="Google Shape;366;p23"/>
          <p:cNvSpPr txBox="1"/>
          <p:nvPr/>
        </p:nvSpPr>
        <p:spPr>
          <a:xfrm>
            <a:off x="7961884" y="3938450"/>
            <a:ext cx="25374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6358"/>
              </a:buClr>
              <a:buSzPts val="1800"/>
              <a:buFont typeface="Do Hyeon"/>
              <a:buChar char="▪"/>
            </a:pPr>
            <a:r>
              <a:rPr b="0" i="0" lang="en-US" sz="1800" u="none" cap="none" strike="noStrike">
                <a:solidFill>
                  <a:srgbClr val="5B6358"/>
                </a:solidFill>
                <a:latin typeface="Do Hyeon"/>
                <a:ea typeface="Do Hyeon"/>
                <a:cs typeface="Do Hyeon"/>
                <a:sym typeface="Do Hyeon"/>
              </a:rPr>
              <a:t>모델 평가 및 성능 개선</a:t>
            </a:r>
            <a:endParaRPr b="0" i="0" sz="1800" u="none" cap="none" strike="noStrike">
              <a:solidFill>
                <a:srgbClr val="5B6358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6358"/>
              </a:buClr>
              <a:buSzPts val="1800"/>
              <a:buFont typeface="Do Hyeon"/>
              <a:buChar char="▪"/>
            </a:pPr>
            <a:r>
              <a:rPr b="0" i="0" lang="en-US" sz="1800" u="none" cap="none" strike="noStrike">
                <a:solidFill>
                  <a:srgbClr val="5B6358"/>
                </a:solidFill>
                <a:latin typeface="Do Hyeon"/>
                <a:ea typeface="Do Hyeon"/>
                <a:cs typeface="Do Hyeon"/>
                <a:sym typeface="Do Hyeon"/>
              </a:rPr>
              <a:t>결과 분석</a:t>
            </a:r>
            <a:endParaRPr b="0" i="0" sz="1800" u="none" cap="none" strike="noStrike">
              <a:solidFill>
                <a:srgbClr val="5B6358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6358"/>
              </a:buClr>
              <a:buSzPts val="1800"/>
              <a:buFont typeface="Do Hyeon"/>
              <a:buChar char="▪"/>
            </a:pPr>
            <a:r>
              <a:rPr b="0" i="0" lang="en-US" sz="1800" u="none" cap="none" strike="noStrike">
                <a:solidFill>
                  <a:srgbClr val="5B6358"/>
                </a:solidFill>
                <a:latin typeface="Do Hyeon"/>
                <a:ea typeface="Do Hyeon"/>
                <a:cs typeface="Do Hyeon"/>
                <a:sym typeface="Do Hyeon"/>
              </a:rPr>
              <a:t>결과 시각화</a:t>
            </a:r>
            <a:endParaRPr b="0" i="0" sz="1800" u="none" cap="none" strike="noStrike">
              <a:solidFill>
                <a:srgbClr val="5B6358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367" name="Google Shape;367;p23"/>
          <p:cNvSpPr/>
          <p:nvPr/>
        </p:nvSpPr>
        <p:spPr>
          <a:xfrm>
            <a:off x="7961883" y="3387050"/>
            <a:ext cx="2537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n-US" sz="2500" u="none" cap="none" strike="noStrike">
                <a:solidFill>
                  <a:srgbClr val="1E1E20"/>
                </a:solidFill>
                <a:latin typeface="Do Hyeon"/>
                <a:ea typeface="Do Hyeon"/>
                <a:cs typeface="Do Hyeon"/>
                <a:sym typeface="Do Hyeon"/>
              </a:rPr>
              <a:t>성능 테스트</a:t>
            </a:r>
            <a:endParaRPr b="0" i="0" sz="2500" u="none" cap="none" strike="noStrike">
              <a:solidFill>
                <a:srgbClr val="1E1E20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368" name="Google Shape;368;p23"/>
          <p:cNvSpPr/>
          <p:nvPr/>
        </p:nvSpPr>
        <p:spPr>
          <a:xfrm>
            <a:off x="7910105" y="2802275"/>
            <a:ext cx="21783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4000" u="none" cap="none" strike="noStrike">
                <a:solidFill>
                  <a:srgbClr val="5B6358"/>
                </a:solidFill>
                <a:latin typeface="Do Hyeon"/>
                <a:ea typeface="Do Hyeon"/>
                <a:cs typeface="Do Hyeon"/>
                <a:sym typeface="Do Hyeon"/>
              </a:rPr>
              <a:t>03</a:t>
            </a:r>
            <a:endParaRPr b="1" i="0" sz="4000" u="none" cap="none" strike="noStrike">
              <a:solidFill>
                <a:srgbClr val="5B6358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24"/>
          <p:cNvSpPr/>
          <p:nvPr/>
        </p:nvSpPr>
        <p:spPr>
          <a:xfrm>
            <a:off x="1460499" y="1828801"/>
            <a:ext cx="3200400" cy="3200400"/>
          </a:xfrm>
          <a:prstGeom prst="ellipse">
            <a:avLst/>
          </a:prstGeom>
          <a:solidFill>
            <a:srgbClr val="5B635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n-US" sz="4000" u="none" cap="none" strike="noStrike">
                <a:solidFill>
                  <a:srgbClr val="F8F7F3"/>
                </a:solidFill>
                <a:latin typeface="Do Hyeon"/>
                <a:ea typeface="Do Hyeon"/>
                <a:cs typeface="Do Hyeon"/>
                <a:sym typeface="Do Hyeon"/>
              </a:rPr>
              <a:t>프로젝트</a:t>
            </a:r>
            <a:endParaRPr b="0" i="0" sz="4000" u="none" cap="none" strike="noStrike">
              <a:solidFill>
                <a:srgbClr val="F8F7F3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n-US" sz="4000" u="none" cap="none" strike="noStrike">
                <a:solidFill>
                  <a:srgbClr val="F8F7F3"/>
                </a:solidFill>
                <a:latin typeface="Do Hyeon"/>
                <a:ea typeface="Do Hyeon"/>
                <a:cs typeface="Do Hyeon"/>
                <a:sym typeface="Do Hyeon"/>
              </a:rPr>
              <a:t>개요</a:t>
            </a:r>
            <a:endParaRPr b="0" i="0" sz="4000" u="none" cap="none" strike="noStrike">
              <a:solidFill>
                <a:srgbClr val="F8F7F3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374" name="Google Shape;374;p24"/>
          <p:cNvSpPr txBox="1"/>
          <p:nvPr/>
        </p:nvSpPr>
        <p:spPr>
          <a:xfrm>
            <a:off x="5084300" y="2857075"/>
            <a:ext cx="68454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en-US" sz="2700">
                <a:solidFill>
                  <a:srgbClr val="1E1E20"/>
                </a:solidFill>
                <a:latin typeface="Do Hyeon"/>
                <a:ea typeface="Do Hyeon"/>
                <a:cs typeface="Do Hyeon"/>
                <a:sym typeface="Do Hyeon"/>
              </a:rPr>
              <a:t>당뇨병 예측 모델 구현</a:t>
            </a:r>
            <a:endParaRPr b="0" i="0" sz="2700" u="none" cap="none" strike="noStrike">
              <a:solidFill>
                <a:srgbClr val="1E1E20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375" name="Google Shape;375;p24"/>
          <p:cNvSpPr txBox="1"/>
          <p:nvPr/>
        </p:nvSpPr>
        <p:spPr>
          <a:xfrm>
            <a:off x="5084300" y="3780475"/>
            <a:ext cx="6228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>
                <a:solidFill>
                  <a:srgbClr val="666666"/>
                </a:solidFill>
                <a:latin typeface="Do Hyeon"/>
                <a:ea typeface="Do Hyeon"/>
                <a:cs typeface="Do Hyeon"/>
                <a:sym typeface="Do Hyeon"/>
              </a:rPr>
              <a:t>당뇨병 환자들의 데이터를 학습해서 예측 모델을 구현해보자</a:t>
            </a:r>
            <a:endParaRPr b="0" i="0" sz="1800" u="none" cap="none" strike="noStrike">
              <a:solidFill>
                <a:srgbClr val="666666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25"/>
          <p:cNvSpPr txBox="1"/>
          <p:nvPr/>
        </p:nvSpPr>
        <p:spPr>
          <a:xfrm>
            <a:off x="2349450" y="700928"/>
            <a:ext cx="74931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4000" u="none" cap="none" strike="noStrike">
                <a:solidFill>
                  <a:srgbClr val="1E1E20"/>
                </a:solidFill>
                <a:latin typeface="Do Hyeon"/>
                <a:ea typeface="Do Hyeon"/>
                <a:cs typeface="Do Hyeon"/>
                <a:sym typeface="Do Hyeon"/>
              </a:rPr>
              <a:t>프로젝트 일정</a:t>
            </a:r>
            <a:endParaRPr b="1" i="0" sz="4000" u="none" cap="none" strike="noStrike">
              <a:solidFill>
                <a:srgbClr val="1E1E20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graphicFrame>
        <p:nvGraphicFramePr>
          <p:cNvPr id="381" name="Google Shape;381;p25"/>
          <p:cNvGraphicFramePr/>
          <p:nvPr/>
        </p:nvGraphicFramePr>
        <p:xfrm>
          <a:off x="761200" y="18954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{A21212D5-B932-45F8-8914-6FBF0C8DDC80}</a:tableStyleId>
              </a:tblPr>
              <a:tblGrid>
                <a:gridCol w="1777600"/>
                <a:gridCol w="1777600"/>
                <a:gridCol w="1777600"/>
                <a:gridCol w="1777600"/>
                <a:gridCol w="1777600"/>
                <a:gridCol w="1777600"/>
              </a:tblGrid>
              <a:tr h="5369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D7AA9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300"/>
                        <a:buFont typeface="Arial"/>
                        <a:buNone/>
                      </a:pPr>
                      <a:r>
                        <a:rPr lang="en-US" sz="2300" u="none" cap="none" strike="noStrike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1일차</a:t>
                      </a:r>
                      <a:endParaRPr sz="2300" u="none" cap="none" strike="noStrike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7AA9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7AA9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7AA9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7AA9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300"/>
                        <a:buFont typeface="Arial"/>
                        <a:buNone/>
                      </a:pPr>
                      <a:r>
                        <a:rPr lang="en-US" sz="2300" u="none" cap="none" strike="noStrike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2일차</a:t>
                      </a:r>
                      <a:endParaRPr sz="2300" u="none" cap="none" strike="noStrike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7AA9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7AA9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7AA9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7AA9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300"/>
                        <a:buFont typeface="Arial"/>
                        <a:buNone/>
                      </a:pPr>
                      <a:r>
                        <a:rPr lang="en-US" sz="2300" u="none" cap="none" strike="noStrike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3일차</a:t>
                      </a:r>
                      <a:endParaRPr sz="2300" u="none" cap="none" strike="noStrike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7AA9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7AA9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7AA9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7AA9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300"/>
                        <a:buFont typeface="Arial"/>
                        <a:buNone/>
                      </a:pPr>
                      <a:r>
                        <a:rPr lang="en-US" sz="2300" u="none" cap="none" strike="noStrike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4일차</a:t>
                      </a:r>
                      <a:endParaRPr sz="2300" u="none" cap="none" strike="noStrike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7AA9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7AA9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7AA9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7AA9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300"/>
                        <a:buFont typeface="Arial"/>
                        <a:buNone/>
                      </a:pPr>
                      <a:r>
                        <a:rPr lang="en-US" sz="2300" u="none" cap="none" strike="noStrike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5일차</a:t>
                      </a:r>
                      <a:endParaRPr sz="2300" u="none" cap="none" strike="noStrike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7AA9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7AA9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7AA9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7AA9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  <a:tr h="7537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데이터 수집 및 데이터 전처리</a:t>
                      </a:r>
                      <a:endParaRPr sz="1800" u="none" cap="none" strike="noStrike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 anchor="ctr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D7AA9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D7AA9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D7AA9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D7AA9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D7AA9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7537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모델 구현 및 </a:t>
                      </a:r>
                      <a:endParaRPr sz="1800" u="none" cap="none" strike="noStrike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모델 학습</a:t>
                      </a:r>
                      <a:endParaRPr sz="1800" u="none" cap="none" strike="noStrike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 anchor="ctr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/>
                </a:tc>
              </a:tr>
              <a:tr h="7537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모델 평가 및 최적화</a:t>
                      </a:r>
                      <a:endParaRPr sz="1800" u="none" cap="none" strike="noStrike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 anchor="ctr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/>
                </a:tc>
              </a:tr>
              <a:tr h="7537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결과 시각화</a:t>
                      </a:r>
                      <a:endParaRPr sz="1800" u="none" cap="none" strike="noStrike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 anchor="ctr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/>
                </a:tc>
              </a:tr>
              <a:tr h="7537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PPT 작성 및 발표</a:t>
                      </a:r>
                      <a:endParaRPr sz="1800" u="none" cap="none" strike="noStrike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 anchor="ctr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382" name="Google Shape;382;p25"/>
          <p:cNvSpPr/>
          <p:nvPr/>
        </p:nvSpPr>
        <p:spPr>
          <a:xfrm>
            <a:off x="2538800" y="2571600"/>
            <a:ext cx="1779600" cy="514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D7AA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383" name="Google Shape;383;p25"/>
          <p:cNvSpPr/>
          <p:nvPr/>
        </p:nvSpPr>
        <p:spPr>
          <a:xfrm>
            <a:off x="2538800" y="3301625"/>
            <a:ext cx="5332800" cy="514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D7AA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384" name="Google Shape;384;p25"/>
          <p:cNvSpPr/>
          <p:nvPr/>
        </p:nvSpPr>
        <p:spPr>
          <a:xfrm>
            <a:off x="6095700" y="4044725"/>
            <a:ext cx="3555300" cy="514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D7AA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385" name="Google Shape;385;p25"/>
          <p:cNvSpPr/>
          <p:nvPr/>
        </p:nvSpPr>
        <p:spPr>
          <a:xfrm>
            <a:off x="9651450" y="5588075"/>
            <a:ext cx="1779600" cy="514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D7AA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386" name="Google Shape;386;p25"/>
          <p:cNvSpPr/>
          <p:nvPr/>
        </p:nvSpPr>
        <p:spPr>
          <a:xfrm>
            <a:off x="7871600" y="4844975"/>
            <a:ext cx="1779600" cy="514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D7AA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26"/>
          <p:cNvSpPr/>
          <p:nvPr/>
        </p:nvSpPr>
        <p:spPr>
          <a:xfrm>
            <a:off x="3378200" y="1410129"/>
            <a:ext cx="5435600" cy="4037742"/>
          </a:xfrm>
          <a:custGeom>
            <a:rect b="b" l="l" r="r" t="t"/>
            <a:pathLst>
              <a:path extrusionOk="0" h="1746554" w="2351206">
                <a:moveTo>
                  <a:pt x="877098" y="1721228"/>
                </a:moveTo>
                <a:cubicBezTo>
                  <a:pt x="1159877" y="1783914"/>
                  <a:pt x="1459289" y="1729733"/>
                  <a:pt x="1725177" y="1614849"/>
                </a:cubicBezTo>
                <a:cubicBezTo>
                  <a:pt x="2040132" y="1478773"/>
                  <a:pt x="2341883" y="1212170"/>
                  <a:pt x="2352014" y="869223"/>
                </a:cubicBezTo>
                <a:cubicBezTo>
                  <a:pt x="2362759" y="505579"/>
                  <a:pt x="2038149" y="210866"/>
                  <a:pt x="1695460" y="88765"/>
                </a:cubicBezTo>
                <a:cubicBezTo>
                  <a:pt x="1220937" y="-80299"/>
                  <a:pt x="398094" y="-29469"/>
                  <a:pt x="90256" y="438631"/>
                </a:cubicBezTo>
                <a:cubicBezTo>
                  <a:pt x="-239983" y="940771"/>
                  <a:pt x="411238" y="1617962"/>
                  <a:pt x="877098" y="1721228"/>
                </a:cubicBezTo>
                <a:close/>
              </a:path>
            </a:pathLst>
          </a:custGeom>
          <a:solidFill>
            <a:srgbClr val="5B635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en-US" sz="4800" u="none" cap="none" strike="noStrike">
                <a:solidFill>
                  <a:srgbClr val="F8F7F3"/>
                </a:solidFill>
                <a:latin typeface="Do Hyeon"/>
                <a:ea typeface="Do Hyeon"/>
                <a:cs typeface="Do Hyeon"/>
                <a:sym typeface="Do Hyeon"/>
              </a:rPr>
              <a:t>개발 및 구현</a:t>
            </a:r>
            <a:r>
              <a:rPr b="1" i="0" lang="en-US" sz="4800" u="none" cap="none" strike="noStrike">
                <a:solidFill>
                  <a:srgbClr val="F8F7F3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b="1" i="0" sz="4800" u="none" cap="none" strike="noStrike">
              <a:solidFill>
                <a:srgbClr val="F8F7F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27"/>
          <p:cNvSpPr txBox="1"/>
          <p:nvPr/>
        </p:nvSpPr>
        <p:spPr>
          <a:xfrm>
            <a:off x="1654050" y="710666"/>
            <a:ext cx="88839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n-US" sz="4000" u="none" cap="none" strike="noStrike">
                <a:solidFill>
                  <a:srgbClr val="1E1E20"/>
                </a:solidFill>
                <a:latin typeface="Do Hyeon"/>
                <a:ea typeface="Do Hyeon"/>
                <a:cs typeface="Do Hyeon"/>
                <a:sym typeface="Do Hyeon"/>
              </a:rPr>
              <a:t>개발환경</a:t>
            </a:r>
            <a:endParaRPr b="0" i="0" sz="4000" u="none" cap="none" strike="noStrike">
              <a:solidFill>
                <a:srgbClr val="1E1E20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397" name="Google Shape;397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59475" y="2492699"/>
            <a:ext cx="1695626" cy="1502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077592" y="2495299"/>
            <a:ext cx="1461675" cy="186739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35513" y="2494937"/>
            <a:ext cx="1461675" cy="14980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28"/>
          <p:cNvSpPr/>
          <p:nvPr/>
        </p:nvSpPr>
        <p:spPr>
          <a:xfrm>
            <a:off x="774171" y="1610647"/>
            <a:ext cx="2996265" cy="1422400"/>
          </a:xfrm>
          <a:prstGeom prst="homePlate">
            <a:avLst>
              <a:gd fmla="val 50000" name="adj"/>
            </a:avLst>
          </a:prstGeom>
          <a:solidFill>
            <a:srgbClr val="C3C8C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0" i="0" lang="en-US" sz="2300" u="none" cap="none" strike="noStrike">
                <a:solidFill>
                  <a:schemeClr val="lt1"/>
                </a:solidFill>
                <a:latin typeface="Do Hyeon"/>
                <a:ea typeface="Do Hyeon"/>
                <a:cs typeface="Do Hyeon"/>
                <a:sym typeface="Do Hyeon"/>
              </a:rPr>
              <a:t>데이터 수집 및</a:t>
            </a:r>
            <a:endParaRPr b="0" i="0" sz="2300" u="none" cap="none" strike="noStrike">
              <a:solidFill>
                <a:schemeClr val="lt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0" i="0" lang="en-US" sz="2300" u="none" cap="none" strike="noStrike">
                <a:solidFill>
                  <a:schemeClr val="lt1"/>
                </a:solidFill>
                <a:latin typeface="Do Hyeon"/>
                <a:ea typeface="Do Hyeon"/>
                <a:cs typeface="Do Hyeon"/>
                <a:sym typeface="Do Hyeon"/>
              </a:rPr>
              <a:t>데이터 전처리</a:t>
            </a:r>
            <a:endParaRPr b="0" i="0" sz="2300" u="none" cap="none" strike="noStrike">
              <a:solidFill>
                <a:schemeClr val="lt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405" name="Google Shape;405;p28"/>
          <p:cNvSpPr/>
          <p:nvPr/>
        </p:nvSpPr>
        <p:spPr>
          <a:xfrm>
            <a:off x="3399389" y="1610647"/>
            <a:ext cx="2996400" cy="1422300"/>
          </a:xfrm>
          <a:prstGeom prst="chevron">
            <a:avLst>
              <a:gd fmla="val 50000" name="adj"/>
            </a:avLst>
          </a:prstGeom>
          <a:solidFill>
            <a:srgbClr val="D7AA9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0" i="0" lang="en-US" sz="2300" u="none" cap="none" strike="noStrike">
                <a:solidFill>
                  <a:schemeClr val="lt1"/>
                </a:solidFill>
                <a:latin typeface="Do Hyeon"/>
                <a:ea typeface="Do Hyeon"/>
                <a:cs typeface="Do Hyeon"/>
                <a:sym typeface="Do Hyeon"/>
              </a:rPr>
              <a:t>모델 구축</a:t>
            </a:r>
            <a:endParaRPr b="0" i="0" sz="2300" u="none" cap="none" strike="noStrike">
              <a:solidFill>
                <a:schemeClr val="lt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406" name="Google Shape;406;p28"/>
          <p:cNvSpPr/>
          <p:nvPr/>
        </p:nvSpPr>
        <p:spPr>
          <a:xfrm>
            <a:off x="6024607" y="1610647"/>
            <a:ext cx="2996265" cy="1422400"/>
          </a:xfrm>
          <a:prstGeom prst="chevron">
            <a:avLst>
              <a:gd fmla="val 50000" name="adj"/>
            </a:avLst>
          </a:prstGeom>
          <a:solidFill>
            <a:srgbClr val="5B635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0" i="0" lang="en-US" sz="2300" u="none" cap="none" strike="noStrike">
                <a:solidFill>
                  <a:schemeClr val="lt1"/>
                </a:solidFill>
                <a:latin typeface="Do Hyeon"/>
                <a:ea typeface="Do Hyeon"/>
                <a:cs typeface="Do Hyeon"/>
                <a:sym typeface="Do Hyeon"/>
              </a:rPr>
              <a:t>모델 학습</a:t>
            </a:r>
            <a:endParaRPr b="0" i="0" sz="2300" u="none" cap="none" strike="noStrike">
              <a:solidFill>
                <a:schemeClr val="lt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407" name="Google Shape;407;p28"/>
          <p:cNvSpPr/>
          <p:nvPr/>
        </p:nvSpPr>
        <p:spPr>
          <a:xfrm>
            <a:off x="8616641" y="1610647"/>
            <a:ext cx="2801188" cy="1422400"/>
          </a:xfrm>
          <a:custGeom>
            <a:rect b="b" l="l" r="r" t="t"/>
            <a:pathLst>
              <a:path extrusionOk="0" h="1422400" w="2801188">
                <a:moveTo>
                  <a:pt x="0" y="0"/>
                </a:moveTo>
                <a:lnTo>
                  <a:pt x="2801188" y="0"/>
                </a:lnTo>
                <a:lnTo>
                  <a:pt x="2801188" y="1422400"/>
                </a:lnTo>
                <a:lnTo>
                  <a:pt x="0" y="1422400"/>
                </a:lnTo>
                <a:lnTo>
                  <a:pt x="711200" y="711200"/>
                </a:lnTo>
                <a:lnTo>
                  <a:pt x="0" y="0"/>
                </a:lnTo>
                <a:close/>
              </a:path>
            </a:pathLst>
          </a:custGeom>
          <a:solidFill>
            <a:srgbClr val="734B43"/>
          </a:solidFill>
          <a:ln>
            <a:noFill/>
          </a:ln>
        </p:spPr>
        <p:txBody>
          <a:bodyPr anchorCtr="0" anchor="ctr" bIns="45700" lIns="648000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0" i="0" lang="en-US" sz="2300" u="none" cap="none" strike="noStrike">
                <a:solidFill>
                  <a:schemeClr val="lt1"/>
                </a:solidFill>
                <a:latin typeface="Do Hyeon"/>
                <a:ea typeface="Do Hyeon"/>
                <a:cs typeface="Do Hyeon"/>
                <a:sym typeface="Do Hyeon"/>
              </a:rPr>
              <a:t>성능 테스트 및 결과</a:t>
            </a:r>
            <a:endParaRPr b="0" i="0" sz="2300" u="none" cap="none" strike="noStrike">
              <a:solidFill>
                <a:schemeClr val="lt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408" name="Google Shape;408;p28"/>
          <p:cNvSpPr/>
          <p:nvPr/>
        </p:nvSpPr>
        <p:spPr>
          <a:xfrm>
            <a:off x="774175" y="3212975"/>
            <a:ext cx="2381100" cy="28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640075" lIns="91425" spcFirstLastPara="1" rIns="91425" wrap="square" tIns="91425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700"/>
              <a:buFont typeface="Do Hyeon"/>
              <a:buChar char="▪"/>
            </a:pPr>
            <a:r>
              <a:rPr lang="en-US" sz="1700">
                <a:solidFill>
                  <a:srgbClr val="666666"/>
                </a:solidFill>
                <a:latin typeface="Do Hyeon"/>
                <a:ea typeface="Do Hyeon"/>
                <a:cs typeface="Do Hyeon"/>
                <a:sym typeface="Do Hyeon"/>
              </a:rPr>
              <a:t>null 데이터 제거</a:t>
            </a:r>
            <a:endParaRPr sz="1700">
              <a:solidFill>
                <a:srgbClr val="666666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700"/>
              <a:buFont typeface="Do Hyeon"/>
              <a:buChar char="▪"/>
            </a:pPr>
            <a:r>
              <a:rPr lang="en-US" sz="1700">
                <a:solidFill>
                  <a:srgbClr val="666666"/>
                </a:solidFill>
                <a:latin typeface="Do Hyeon"/>
                <a:ea typeface="Do Hyeon"/>
                <a:cs typeface="Do Hyeon"/>
                <a:sym typeface="Do Hyeon"/>
              </a:rPr>
              <a:t>x,y 데이터 설정</a:t>
            </a:r>
            <a:endParaRPr sz="1700">
              <a:solidFill>
                <a:srgbClr val="666666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700"/>
              <a:buFont typeface="Do Hyeon"/>
              <a:buChar char="▪"/>
            </a:pPr>
            <a:r>
              <a:rPr lang="en-US" sz="1700">
                <a:solidFill>
                  <a:srgbClr val="666666"/>
                </a:solidFill>
                <a:latin typeface="Do Hyeon"/>
                <a:ea typeface="Do Hyeon"/>
                <a:cs typeface="Do Hyeon"/>
                <a:sym typeface="Do Hyeon"/>
              </a:rPr>
              <a:t>데이터 노멀라이즈 진행</a:t>
            </a:r>
            <a:endParaRPr sz="1700">
              <a:solidFill>
                <a:srgbClr val="666666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700"/>
              <a:buFont typeface="Do Hyeon"/>
              <a:buChar char="▪"/>
            </a:pPr>
            <a:r>
              <a:rPr lang="en-US" sz="1700">
                <a:solidFill>
                  <a:srgbClr val="666666"/>
                </a:solidFill>
                <a:latin typeface="Do Hyeon"/>
                <a:ea typeface="Do Hyeon"/>
                <a:cs typeface="Do Hyeon"/>
                <a:sym typeface="Do Hyeon"/>
              </a:rPr>
              <a:t>train / validation 데이터 분리</a:t>
            </a:r>
            <a:endParaRPr sz="1700">
              <a:solidFill>
                <a:srgbClr val="666666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409" name="Google Shape;409;p28"/>
          <p:cNvSpPr/>
          <p:nvPr/>
        </p:nvSpPr>
        <p:spPr>
          <a:xfrm>
            <a:off x="3569018" y="3212976"/>
            <a:ext cx="2381100" cy="20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700"/>
              <a:buFont typeface="Do Hyeon"/>
              <a:buChar char="▪"/>
            </a:pPr>
            <a:r>
              <a:rPr lang="en-US" sz="1700">
                <a:solidFill>
                  <a:srgbClr val="666666"/>
                </a:solidFill>
                <a:latin typeface="Do Hyeon"/>
                <a:ea typeface="Do Hyeon"/>
                <a:cs typeface="Do Hyeon"/>
                <a:sym typeface="Do Hyeon"/>
              </a:rPr>
              <a:t>tensorflow를 이용한 </a:t>
            </a:r>
            <a:r>
              <a:rPr b="0" i="0" lang="en-US" sz="1700" u="none" cap="none" strike="noStrike">
                <a:solidFill>
                  <a:srgbClr val="666666"/>
                </a:solidFill>
                <a:latin typeface="Do Hyeon"/>
                <a:ea typeface="Do Hyeon"/>
                <a:cs typeface="Do Hyeon"/>
                <a:sym typeface="Do Hyeon"/>
              </a:rPr>
              <a:t>CNN 신경망 구축</a:t>
            </a:r>
            <a:endParaRPr b="0" i="0" sz="1700" u="none" cap="none" strike="noStrike">
              <a:solidFill>
                <a:srgbClr val="666666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666666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700" u="none" cap="none" strike="noStrike">
              <a:solidFill>
                <a:srgbClr val="666666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410" name="Google Shape;410;p28"/>
          <p:cNvSpPr/>
          <p:nvPr/>
        </p:nvSpPr>
        <p:spPr>
          <a:xfrm>
            <a:off x="6154119" y="3212976"/>
            <a:ext cx="2381100" cy="20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700"/>
              <a:buFont typeface="Do Hyeon"/>
              <a:buChar char="▪"/>
            </a:pPr>
            <a:r>
              <a:rPr lang="en-US" sz="1700">
                <a:solidFill>
                  <a:srgbClr val="666666"/>
                </a:solidFill>
                <a:latin typeface="Do Hyeon"/>
                <a:ea typeface="Do Hyeon"/>
                <a:cs typeface="Do Hyeon"/>
                <a:sym typeface="Do Hyeon"/>
              </a:rPr>
              <a:t>8가지의 x 데이터</a:t>
            </a:r>
            <a:endParaRPr sz="1700">
              <a:solidFill>
                <a:srgbClr val="666666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700"/>
              <a:buFont typeface="Do Hyeon"/>
              <a:buChar char="▪"/>
            </a:pPr>
            <a:r>
              <a:rPr lang="en-US" sz="1700">
                <a:solidFill>
                  <a:srgbClr val="666666"/>
                </a:solidFill>
                <a:latin typeface="Do Hyeon"/>
                <a:ea typeface="Do Hyeon"/>
                <a:cs typeface="Do Hyeon"/>
                <a:sym typeface="Do Hyeon"/>
              </a:rPr>
              <a:t>800개 가량의 데이터 학습</a:t>
            </a:r>
            <a:endParaRPr sz="1700">
              <a:solidFill>
                <a:srgbClr val="666666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411" name="Google Shape;411;p28"/>
          <p:cNvSpPr/>
          <p:nvPr/>
        </p:nvSpPr>
        <p:spPr>
          <a:xfrm>
            <a:off x="9020883" y="3212976"/>
            <a:ext cx="2381100" cy="20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700"/>
              <a:buFont typeface="Do Hyeon"/>
              <a:buChar char="▪"/>
            </a:pPr>
            <a:r>
              <a:rPr b="0" i="0" lang="en-US" sz="1700" u="none" cap="none" strike="noStrike">
                <a:solidFill>
                  <a:srgbClr val="666666"/>
                </a:solidFill>
                <a:latin typeface="Do Hyeon"/>
                <a:ea typeface="Do Hyeon"/>
                <a:cs typeface="Do Hyeon"/>
                <a:sym typeface="Do Hyeon"/>
              </a:rPr>
              <a:t>모델 성능 개선</a:t>
            </a:r>
            <a:endParaRPr b="0" i="0" sz="1700" u="none" cap="none" strike="noStrike">
              <a:solidFill>
                <a:srgbClr val="666666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666666"/>
                </a:solidFill>
                <a:latin typeface="Do Hyeon"/>
                <a:ea typeface="Do Hyeon"/>
                <a:cs typeface="Do Hyeon"/>
                <a:sym typeface="Do Hyeon"/>
              </a:rPr>
              <a:t>     오버피팅 방지</a:t>
            </a:r>
            <a:endParaRPr sz="1700">
              <a:solidFill>
                <a:srgbClr val="666666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666666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700"/>
              <a:buFont typeface="Do Hyeon"/>
              <a:buChar char="▪"/>
            </a:pPr>
            <a:r>
              <a:rPr b="0" i="0" lang="en-US" sz="1700" u="none" cap="none" strike="noStrike">
                <a:solidFill>
                  <a:srgbClr val="666666"/>
                </a:solidFill>
                <a:latin typeface="Do Hyeon"/>
                <a:ea typeface="Do Hyeon"/>
                <a:cs typeface="Do Hyeon"/>
                <a:sym typeface="Do Hyeon"/>
              </a:rPr>
              <a:t>결과 분석 및 시각화</a:t>
            </a:r>
            <a:endParaRPr b="0" i="0" sz="1700" u="none" cap="none" strike="noStrike">
              <a:solidFill>
                <a:srgbClr val="666666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29"/>
          <p:cNvSpPr/>
          <p:nvPr/>
        </p:nvSpPr>
        <p:spPr>
          <a:xfrm>
            <a:off x="3378200" y="1410129"/>
            <a:ext cx="5437164" cy="4038906"/>
          </a:xfrm>
          <a:custGeom>
            <a:rect b="b" l="l" r="r" t="t"/>
            <a:pathLst>
              <a:path extrusionOk="0" h="1746554" w="2351206">
                <a:moveTo>
                  <a:pt x="877098" y="1721228"/>
                </a:moveTo>
                <a:cubicBezTo>
                  <a:pt x="1159877" y="1783914"/>
                  <a:pt x="1459289" y="1729733"/>
                  <a:pt x="1725177" y="1614849"/>
                </a:cubicBezTo>
                <a:cubicBezTo>
                  <a:pt x="2040132" y="1478773"/>
                  <a:pt x="2341883" y="1212170"/>
                  <a:pt x="2352014" y="869223"/>
                </a:cubicBezTo>
                <a:cubicBezTo>
                  <a:pt x="2362759" y="505579"/>
                  <a:pt x="2038149" y="210866"/>
                  <a:pt x="1695460" y="88765"/>
                </a:cubicBezTo>
                <a:cubicBezTo>
                  <a:pt x="1220937" y="-80299"/>
                  <a:pt x="398094" y="-29469"/>
                  <a:pt x="90256" y="438631"/>
                </a:cubicBezTo>
                <a:cubicBezTo>
                  <a:pt x="-239983" y="940771"/>
                  <a:pt x="411238" y="1617962"/>
                  <a:pt x="877098" y="1721228"/>
                </a:cubicBezTo>
                <a:close/>
              </a:path>
            </a:pathLst>
          </a:custGeom>
          <a:solidFill>
            <a:srgbClr val="5B635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US" sz="4800">
                <a:solidFill>
                  <a:srgbClr val="F8F7F3"/>
                </a:solidFill>
                <a:latin typeface="Do Hyeon"/>
                <a:ea typeface="Do Hyeon"/>
                <a:cs typeface="Do Hyeon"/>
                <a:sym typeface="Do Hyeon"/>
              </a:rPr>
              <a:t>데이터 전처리</a:t>
            </a:r>
            <a:r>
              <a:rPr b="1" i="0" lang="en-US" sz="4800" u="none" cap="none" strike="noStrike">
                <a:solidFill>
                  <a:srgbClr val="F8F7F3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b="1" i="0" sz="4800" u="none" cap="none" strike="noStrike">
              <a:solidFill>
                <a:srgbClr val="F8F7F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2" name="Google Shape;42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7049" y="930676"/>
            <a:ext cx="7932375" cy="2080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Google Shape;423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7050" y="3967800"/>
            <a:ext cx="3691625" cy="2599850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30"/>
          <p:cNvSpPr txBox="1"/>
          <p:nvPr/>
        </p:nvSpPr>
        <p:spPr>
          <a:xfrm>
            <a:off x="587875" y="391875"/>
            <a:ext cx="42267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Font typeface="Do Hyeon"/>
              <a:buAutoNum type="arabicPeriod"/>
            </a:pPr>
            <a:r>
              <a:rPr lang="en-US" sz="2300">
                <a:latin typeface="Do Hyeon"/>
                <a:ea typeface="Do Hyeon"/>
                <a:cs typeface="Do Hyeon"/>
                <a:sym typeface="Do Hyeon"/>
              </a:rPr>
              <a:t>당뇨</a:t>
            </a:r>
            <a:r>
              <a:rPr lang="en-US" sz="2300">
                <a:latin typeface="Do Hyeon"/>
                <a:ea typeface="Do Hyeon"/>
                <a:cs typeface="Do Hyeon"/>
                <a:sym typeface="Do Hyeon"/>
              </a:rPr>
              <a:t>병 데이터 가져오기</a:t>
            </a:r>
            <a:endParaRPr sz="23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425" name="Google Shape;425;p30"/>
          <p:cNvSpPr txBox="1"/>
          <p:nvPr/>
        </p:nvSpPr>
        <p:spPr>
          <a:xfrm>
            <a:off x="661100" y="3429000"/>
            <a:ext cx="42267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latin typeface="Do Hyeon"/>
                <a:ea typeface="Do Hyeon"/>
                <a:cs typeface="Do Hyeon"/>
                <a:sym typeface="Do Hyeon"/>
              </a:rPr>
              <a:t>2. 결측 데이터 제거</a:t>
            </a:r>
            <a:endParaRPr sz="2300">
              <a:latin typeface="Do Hyeon"/>
              <a:ea typeface="Do Hyeon"/>
              <a:cs typeface="Do Hyeon"/>
              <a:sym typeface="Do Hyeon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PTMON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